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9" r:id="rId2"/>
    <p:sldId id="284" r:id="rId3"/>
    <p:sldId id="600" r:id="rId4"/>
    <p:sldId id="602" r:id="rId5"/>
    <p:sldId id="481" r:id="rId6"/>
    <p:sldId id="265" r:id="rId7"/>
    <p:sldId id="351" r:id="rId8"/>
    <p:sldId id="482" r:id="rId9"/>
    <p:sldId id="356" r:id="rId10"/>
    <p:sldId id="289" r:id="rId11"/>
    <p:sldId id="294" r:id="rId12"/>
    <p:sldId id="483" r:id="rId13"/>
    <p:sldId id="484" r:id="rId14"/>
    <p:sldId id="485" r:id="rId15"/>
    <p:sldId id="603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ncy Waleska Zuniga Mencia" initials="NWZM" lastIdx="1" clrIdx="0">
    <p:extLst>
      <p:ext uri="{19B8F6BF-5375-455C-9EA6-DF929625EA0E}">
        <p15:presenceInfo xmlns:p15="http://schemas.microsoft.com/office/powerpoint/2012/main" userId="S::nzuniga@unicef.org::f277b398-f190-445b-a0a2-3fa61219744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28CBB5-2442-44FB-9D23-D9BE217C8C98}" v="70" dt="2023-03-24T16:16:08.4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7" autoAdjust="0"/>
  </p:normalViewPr>
  <p:slideViewPr>
    <p:cSldViewPr snapToGrid="0">
      <p:cViewPr varScale="1">
        <p:scale>
          <a:sx n="73" d="100"/>
          <a:sy n="73" d="100"/>
        </p:scale>
        <p:origin x="4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29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o Mier" userId="9dec561c-d930-4244-ba1f-26496201d3ff" providerId="ADAL" clId="{0728CBB5-2442-44FB-9D23-D9BE217C8C98}"/>
    <pc:docChg chg="undo redo custSel addSld delSld modSld sldOrd">
      <pc:chgData name="Leonardo Mier" userId="9dec561c-d930-4244-ba1f-26496201d3ff" providerId="ADAL" clId="{0728CBB5-2442-44FB-9D23-D9BE217C8C98}" dt="2023-03-30T16:58:04.050" v="2455" actId="5793"/>
      <pc:docMkLst>
        <pc:docMk/>
      </pc:docMkLst>
      <pc:sldChg chg="del">
        <pc:chgData name="Leonardo Mier" userId="9dec561c-d930-4244-ba1f-26496201d3ff" providerId="ADAL" clId="{0728CBB5-2442-44FB-9D23-D9BE217C8C98}" dt="2023-03-23T22:30:44.554" v="0" actId="47"/>
        <pc:sldMkLst>
          <pc:docMk/>
          <pc:sldMk cId="3990218079" sldId="257"/>
        </pc:sldMkLst>
      </pc:sldChg>
      <pc:sldChg chg="del">
        <pc:chgData name="Leonardo Mier" userId="9dec561c-d930-4244-ba1f-26496201d3ff" providerId="ADAL" clId="{0728CBB5-2442-44FB-9D23-D9BE217C8C98}" dt="2023-03-23T22:30:44.554" v="0" actId="47"/>
        <pc:sldMkLst>
          <pc:docMk/>
          <pc:sldMk cId="3764089581" sldId="259"/>
        </pc:sldMkLst>
      </pc:sldChg>
      <pc:sldChg chg="del">
        <pc:chgData name="Leonardo Mier" userId="9dec561c-d930-4244-ba1f-26496201d3ff" providerId="ADAL" clId="{0728CBB5-2442-44FB-9D23-D9BE217C8C98}" dt="2023-03-23T22:34:26.292" v="15" actId="47"/>
        <pc:sldMkLst>
          <pc:docMk/>
          <pc:sldMk cId="95992585" sldId="260"/>
        </pc:sldMkLst>
      </pc:sldChg>
      <pc:sldChg chg="addSp delSp modSp mod">
        <pc:chgData name="Leonardo Mier" userId="9dec561c-d930-4244-ba1f-26496201d3ff" providerId="ADAL" clId="{0728CBB5-2442-44FB-9D23-D9BE217C8C98}" dt="2023-03-24T16:46:48.640" v="2087" actId="478"/>
        <pc:sldMkLst>
          <pc:docMk/>
          <pc:sldMk cId="720344886" sldId="265"/>
        </pc:sldMkLst>
        <pc:spChg chg="mod">
          <ac:chgData name="Leonardo Mier" userId="9dec561c-d930-4244-ba1f-26496201d3ff" providerId="ADAL" clId="{0728CBB5-2442-44FB-9D23-D9BE217C8C98}" dt="2023-03-24T15:11:17.956" v="280" actId="207"/>
          <ac:spMkLst>
            <pc:docMk/>
            <pc:sldMk cId="720344886" sldId="265"/>
            <ac:spMk id="2" creationId="{91814A61-9827-480A-910D-AF5EDB45E75B}"/>
          </ac:spMkLst>
        </pc:spChg>
        <pc:spChg chg="add del mod">
          <ac:chgData name="Leonardo Mier" userId="9dec561c-d930-4244-ba1f-26496201d3ff" providerId="ADAL" clId="{0728CBB5-2442-44FB-9D23-D9BE217C8C98}" dt="2023-03-24T16:46:48.640" v="2087" actId="478"/>
          <ac:spMkLst>
            <pc:docMk/>
            <pc:sldMk cId="720344886" sldId="265"/>
            <ac:spMk id="5" creationId="{60EDDF06-D390-4157-8D65-AD78DB7251A7}"/>
          </ac:spMkLst>
        </pc:spChg>
        <pc:spChg chg="del">
          <ac:chgData name="Leonardo Mier" userId="9dec561c-d930-4244-ba1f-26496201d3ff" providerId="ADAL" clId="{0728CBB5-2442-44FB-9D23-D9BE217C8C98}" dt="2023-03-23T22:54:02.788" v="211" actId="478"/>
          <ac:spMkLst>
            <pc:docMk/>
            <pc:sldMk cId="720344886" sldId="265"/>
            <ac:spMk id="8" creationId="{6A994200-639D-4683-8D5E-9832E3F33100}"/>
          </ac:spMkLst>
        </pc:spChg>
        <pc:graphicFrameChg chg="mod modGraphic">
          <ac:chgData name="Leonardo Mier" userId="9dec561c-d930-4244-ba1f-26496201d3ff" providerId="ADAL" clId="{0728CBB5-2442-44FB-9D23-D9BE217C8C98}" dt="2023-03-23T22:53:53.542" v="209" actId="1076"/>
          <ac:graphicFrameMkLst>
            <pc:docMk/>
            <pc:sldMk cId="720344886" sldId="265"/>
            <ac:graphicFrameMk id="4" creationId="{E606C409-09C0-4281-BA87-05983BF6B075}"/>
          </ac:graphicFrameMkLst>
        </pc:graphicFrameChg>
        <pc:picChg chg="mod">
          <ac:chgData name="Leonardo Mier" userId="9dec561c-d930-4244-ba1f-26496201d3ff" providerId="ADAL" clId="{0728CBB5-2442-44FB-9D23-D9BE217C8C98}" dt="2023-03-24T15:11:51.377" v="287" actId="1076"/>
          <ac:picMkLst>
            <pc:docMk/>
            <pc:sldMk cId="720344886" sldId="265"/>
            <ac:picMk id="6" creationId="{765FF5EE-86C1-42E8-8D85-0B823BB3039B}"/>
          </ac:picMkLst>
        </pc:picChg>
        <pc:picChg chg="del mod">
          <ac:chgData name="Leonardo Mier" userId="9dec561c-d930-4244-ba1f-26496201d3ff" providerId="ADAL" clId="{0728CBB5-2442-44FB-9D23-D9BE217C8C98}" dt="2023-03-23T22:56:24.643" v="225" actId="478"/>
          <ac:picMkLst>
            <pc:docMk/>
            <pc:sldMk cId="720344886" sldId="265"/>
            <ac:picMk id="18" creationId="{33D51C87-C926-4D69-B635-E90DF35FC037}"/>
          </ac:picMkLst>
        </pc:picChg>
      </pc:sldChg>
      <pc:sldChg chg="del">
        <pc:chgData name="Leonardo Mier" userId="9dec561c-d930-4244-ba1f-26496201d3ff" providerId="ADAL" clId="{0728CBB5-2442-44FB-9D23-D9BE217C8C98}" dt="2023-03-23T22:34:26.292" v="15" actId="47"/>
        <pc:sldMkLst>
          <pc:docMk/>
          <pc:sldMk cId="1321169885" sldId="269"/>
        </pc:sldMkLst>
      </pc:sldChg>
      <pc:sldChg chg="del">
        <pc:chgData name="Leonardo Mier" userId="9dec561c-d930-4244-ba1f-26496201d3ff" providerId="ADAL" clId="{0728CBB5-2442-44FB-9D23-D9BE217C8C98}" dt="2023-03-23T22:34:26.292" v="15" actId="47"/>
        <pc:sldMkLst>
          <pc:docMk/>
          <pc:sldMk cId="2987897817" sldId="273"/>
        </pc:sldMkLst>
      </pc:sldChg>
      <pc:sldChg chg="del">
        <pc:chgData name="Leonardo Mier" userId="9dec561c-d930-4244-ba1f-26496201d3ff" providerId="ADAL" clId="{0728CBB5-2442-44FB-9D23-D9BE217C8C98}" dt="2023-03-23T22:30:59.276" v="1" actId="47"/>
        <pc:sldMkLst>
          <pc:docMk/>
          <pc:sldMk cId="2915849941" sldId="280"/>
        </pc:sldMkLst>
      </pc:sldChg>
      <pc:sldChg chg="addSp delSp modSp mod setBg">
        <pc:chgData name="Leonardo Mier" userId="9dec561c-d930-4244-ba1f-26496201d3ff" providerId="ADAL" clId="{0728CBB5-2442-44FB-9D23-D9BE217C8C98}" dt="2023-03-24T15:53:16.220" v="1738" actId="1076"/>
        <pc:sldMkLst>
          <pc:docMk/>
          <pc:sldMk cId="3078293356" sldId="284"/>
        </pc:sldMkLst>
        <pc:spChg chg="mod ord">
          <ac:chgData name="Leonardo Mier" userId="9dec561c-d930-4244-ba1f-26496201d3ff" providerId="ADAL" clId="{0728CBB5-2442-44FB-9D23-D9BE217C8C98}" dt="2023-03-24T15:53:16.220" v="1738" actId="1076"/>
          <ac:spMkLst>
            <pc:docMk/>
            <pc:sldMk cId="3078293356" sldId="284"/>
            <ac:spMk id="2" creationId="{17360FC7-DDF2-453C-9A28-3CE45D7F8931}"/>
          </ac:spMkLst>
        </pc:spChg>
        <pc:spChg chg="add del mod ord">
          <ac:chgData name="Leonardo Mier" userId="9dec561c-d930-4244-ba1f-26496201d3ff" providerId="ADAL" clId="{0728CBB5-2442-44FB-9D23-D9BE217C8C98}" dt="2023-03-24T15:51:31.480" v="1707" actId="26606"/>
          <ac:spMkLst>
            <pc:docMk/>
            <pc:sldMk cId="3078293356" sldId="284"/>
            <ac:spMk id="3" creationId="{0BF552B7-BAD0-49A0-BE13-0425FAE185DC}"/>
          </ac:spMkLst>
        </pc:spChg>
        <pc:spChg chg="add del mod">
          <ac:chgData name="Leonardo Mier" userId="9dec561c-d930-4244-ba1f-26496201d3ff" providerId="ADAL" clId="{0728CBB5-2442-44FB-9D23-D9BE217C8C98}" dt="2023-03-23T22:51:30.091" v="174" actId="478"/>
          <ac:spMkLst>
            <pc:docMk/>
            <pc:sldMk cId="3078293356" sldId="284"/>
            <ac:spMk id="12" creationId="{445AB96A-8756-4F49-1CA1-E35D78D16786}"/>
          </ac:spMkLst>
        </pc:spChg>
        <pc:spChg chg="add del">
          <ac:chgData name="Leonardo Mier" userId="9dec561c-d930-4244-ba1f-26496201d3ff" providerId="ADAL" clId="{0728CBB5-2442-44FB-9D23-D9BE217C8C98}" dt="2023-03-23T22:50:55.898" v="145" actId="26606"/>
          <ac:spMkLst>
            <pc:docMk/>
            <pc:sldMk cId="3078293356" sldId="284"/>
            <ac:spMk id="15" creationId="{A3C210E6-A35A-4F68-8D60-801A019C75B8}"/>
          </ac:spMkLst>
        </pc:spChg>
        <pc:spChg chg="add del">
          <ac:chgData name="Leonardo Mier" userId="9dec561c-d930-4244-ba1f-26496201d3ff" providerId="ADAL" clId="{0728CBB5-2442-44FB-9D23-D9BE217C8C98}" dt="2023-03-23T22:50:55.898" v="145" actId="26606"/>
          <ac:spMkLst>
            <pc:docMk/>
            <pc:sldMk cId="3078293356" sldId="284"/>
            <ac:spMk id="17" creationId="{AC0D06B0-F19C-459E-B221-A34B506FB5E3}"/>
          </ac:spMkLst>
        </pc:spChg>
        <pc:spChg chg="add del">
          <ac:chgData name="Leonardo Mier" userId="9dec561c-d930-4244-ba1f-26496201d3ff" providerId="ADAL" clId="{0728CBB5-2442-44FB-9D23-D9BE217C8C98}" dt="2023-03-23T22:50:55.898" v="145" actId="26606"/>
          <ac:spMkLst>
            <pc:docMk/>
            <pc:sldMk cId="3078293356" sldId="284"/>
            <ac:spMk id="19" creationId="{345B26DA-1C6B-4C66-81C9-9C1877FC2DB1}"/>
          </ac:spMkLst>
        </pc:spChg>
        <pc:spChg chg="add del">
          <ac:chgData name="Leonardo Mier" userId="9dec561c-d930-4244-ba1f-26496201d3ff" providerId="ADAL" clId="{0728CBB5-2442-44FB-9D23-D9BE217C8C98}" dt="2023-03-23T22:50:55.898" v="145" actId="26606"/>
          <ac:spMkLst>
            <pc:docMk/>
            <pc:sldMk cId="3078293356" sldId="284"/>
            <ac:spMk id="21" creationId="{98DE6C44-43F8-4DE4-AB81-66853FFEA09A}"/>
          </ac:spMkLst>
        </pc:spChg>
        <pc:spChg chg="add del">
          <ac:chgData name="Leonardo Mier" userId="9dec561c-d930-4244-ba1f-26496201d3ff" providerId="ADAL" clId="{0728CBB5-2442-44FB-9D23-D9BE217C8C98}" dt="2023-03-23T22:50:55.898" v="145" actId="26606"/>
          <ac:spMkLst>
            <pc:docMk/>
            <pc:sldMk cId="3078293356" sldId="284"/>
            <ac:spMk id="23" creationId="{2409529B-9B56-4F10-BE4D-F934DB89E57E}"/>
          </ac:spMkLst>
        </pc:spChg>
        <pc:spChg chg="add del">
          <ac:chgData name="Leonardo Mier" userId="9dec561c-d930-4244-ba1f-26496201d3ff" providerId="ADAL" clId="{0728CBB5-2442-44FB-9D23-D9BE217C8C98}" dt="2023-03-23T22:50:53.240" v="142" actId="26606"/>
          <ac:spMkLst>
            <pc:docMk/>
            <pc:sldMk cId="3078293356" sldId="284"/>
            <ac:spMk id="28" creationId="{CAD82CDB-5509-455C-A2AC-DBC53F85A143}"/>
          </ac:spMkLst>
        </pc:spChg>
        <pc:spChg chg="add del">
          <ac:chgData name="Leonardo Mier" userId="9dec561c-d930-4244-ba1f-26496201d3ff" providerId="ADAL" clId="{0728CBB5-2442-44FB-9D23-D9BE217C8C98}" dt="2023-03-23T22:50:53.240" v="142" actId="26606"/>
          <ac:spMkLst>
            <pc:docMk/>
            <pc:sldMk cId="3078293356" sldId="284"/>
            <ac:spMk id="30" creationId="{720D4FAC-7B9A-4A4F-8E53-071522870B7B}"/>
          </ac:spMkLst>
        </pc:spChg>
        <pc:spChg chg="add del">
          <ac:chgData name="Leonardo Mier" userId="9dec561c-d930-4244-ba1f-26496201d3ff" providerId="ADAL" clId="{0728CBB5-2442-44FB-9D23-D9BE217C8C98}" dt="2023-03-23T22:50:53.240" v="142" actId="26606"/>
          <ac:spMkLst>
            <pc:docMk/>
            <pc:sldMk cId="3078293356" sldId="284"/>
            <ac:spMk id="32" creationId="{EDD2A13B-608C-4BE1-AC1F-62B2DAF76BF7}"/>
          </ac:spMkLst>
        </pc:spChg>
        <pc:spChg chg="add del">
          <ac:chgData name="Leonardo Mier" userId="9dec561c-d930-4244-ba1f-26496201d3ff" providerId="ADAL" clId="{0728CBB5-2442-44FB-9D23-D9BE217C8C98}" dt="2023-03-23T22:50:53.240" v="142" actId="26606"/>
          <ac:spMkLst>
            <pc:docMk/>
            <pc:sldMk cId="3078293356" sldId="284"/>
            <ac:spMk id="34" creationId="{977038ED-F717-467A-8D75-D8441BB92668}"/>
          </ac:spMkLst>
        </pc:spChg>
        <pc:spChg chg="add del">
          <ac:chgData name="Leonardo Mier" userId="9dec561c-d930-4244-ba1f-26496201d3ff" providerId="ADAL" clId="{0728CBB5-2442-44FB-9D23-D9BE217C8C98}" dt="2023-03-23T22:50:55.893" v="144" actId="26606"/>
          <ac:spMkLst>
            <pc:docMk/>
            <pc:sldMk cId="3078293356" sldId="284"/>
            <ac:spMk id="36" creationId="{94BFCCA4-109C-4B21-816E-144FE75C38EE}"/>
          </ac:spMkLst>
        </pc:spChg>
        <pc:spChg chg="add del">
          <ac:chgData name="Leonardo Mier" userId="9dec561c-d930-4244-ba1f-26496201d3ff" providerId="ADAL" clId="{0728CBB5-2442-44FB-9D23-D9BE217C8C98}" dt="2023-03-23T22:50:55.893" v="144" actId="26606"/>
          <ac:spMkLst>
            <pc:docMk/>
            <pc:sldMk cId="3078293356" sldId="284"/>
            <ac:spMk id="37" creationId="{0059B5C0-FEC8-4370-AF45-02E3AEF6FA6D}"/>
          </ac:spMkLst>
        </pc:spChg>
        <pc:spChg chg="add del">
          <ac:chgData name="Leonardo Mier" userId="9dec561c-d930-4244-ba1f-26496201d3ff" providerId="ADAL" clId="{0728CBB5-2442-44FB-9D23-D9BE217C8C98}" dt="2023-03-24T15:51:31.480" v="1707" actId="26606"/>
          <ac:spMkLst>
            <pc:docMk/>
            <pc:sldMk cId="3078293356" sldId="284"/>
            <ac:spMk id="39" creationId="{A3C210E6-A35A-4F68-8D60-801A019C75B8}"/>
          </ac:spMkLst>
        </pc:spChg>
        <pc:spChg chg="add del">
          <ac:chgData name="Leonardo Mier" userId="9dec561c-d930-4244-ba1f-26496201d3ff" providerId="ADAL" clId="{0728CBB5-2442-44FB-9D23-D9BE217C8C98}" dt="2023-03-24T15:51:31.480" v="1707" actId="26606"/>
          <ac:spMkLst>
            <pc:docMk/>
            <pc:sldMk cId="3078293356" sldId="284"/>
            <ac:spMk id="40" creationId="{AC0D06B0-F19C-459E-B221-A34B506FB5E3}"/>
          </ac:spMkLst>
        </pc:spChg>
        <pc:spChg chg="add del">
          <ac:chgData name="Leonardo Mier" userId="9dec561c-d930-4244-ba1f-26496201d3ff" providerId="ADAL" clId="{0728CBB5-2442-44FB-9D23-D9BE217C8C98}" dt="2023-03-24T15:51:31.480" v="1707" actId="26606"/>
          <ac:spMkLst>
            <pc:docMk/>
            <pc:sldMk cId="3078293356" sldId="284"/>
            <ac:spMk id="41" creationId="{345B26DA-1C6B-4C66-81C9-9C1877FC2DB1}"/>
          </ac:spMkLst>
        </pc:spChg>
        <pc:spChg chg="add del">
          <ac:chgData name="Leonardo Mier" userId="9dec561c-d930-4244-ba1f-26496201d3ff" providerId="ADAL" clId="{0728CBB5-2442-44FB-9D23-D9BE217C8C98}" dt="2023-03-24T15:51:31.480" v="1707" actId="26606"/>
          <ac:spMkLst>
            <pc:docMk/>
            <pc:sldMk cId="3078293356" sldId="284"/>
            <ac:spMk id="42" creationId="{98DE6C44-43F8-4DE4-AB81-66853FFEA09A}"/>
          </ac:spMkLst>
        </pc:spChg>
        <pc:spChg chg="add del">
          <ac:chgData name="Leonardo Mier" userId="9dec561c-d930-4244-ba1f-26496201d3ff" providerId="ADAL" clId="{0728CBB5-2442-44FB-9D23-D9BE217C8C98}" dt="2023-03-24T15:51:31.480" v="1707" actId="26606"/>
          <ac:spMkLst>
            <pc:docMk/>
            <pc:sldMk cId="3078293356" sldId="284"/>
            <ac:spMk id="43" creationId="{2409529B-9B56-4F10-BE4D-F934DB89E57E}"/>
          </ac:spMkLst>
        </pc:spChg>
        <pc:spChg chg="add del">
          <ac:chgData name="Leonardo Mier" userId="9dec561c-d930-4244-ba1f-26496201d3ff" providerId="ADAL" clId="{0728CBB5-2442-44FB-9D23-D9BE217C8C98}" dt="2023-03-24T15:51:15.286" v="1694" actId="26606"/>
          <ac:spMkLst>
            <pc:docMk/>
            <pc:sldMk cId="3078293356" sldId="284"/>
            <ac:spMk id="45" creationId="{72018E1B-E0B9-4440-AFF3-4112E50A2763}"/>
          </ac:spMkLst>
        </pc:spChg>
        <pc:spChg chg="add del">
          <ac:chgData name="Leonardo Mier" userId="9dec561c-d930-4244-ba1f-26496201d3ff" providerId="ADAL" clId="{0728CBB5-2442-44FB-9D23-D9BE217C8C98}" dt="2023-03-24T15:51:17.256" v="1696" actId="26606"/>
          <ac:spMkLst>
            <pc:docMk/>
            <pc:sldMk cId="3078293356" sldId="284"/>
            <ac:spMk id="47" creationId="{D4771268-CB57-404A-9271-370EB28F6090}"/>
          </ac:spMkLst>
        </pc:spChg>
        <pc:spChg chg="add del">
          <ac:chgData name="Leonardo Mier" userId="9dec561c-d930-4244-ba1f-26496201d3ff" providerId="ADAL" clId="{0728CBB5-2442-44FB-9D23-D9BE217C8C98}" dt="2023-03-23T22:51:55.088" v="176" actId="26606"/>
          <ac:spMkLst>
            <pc:docMk/>
            <pc:sldMk cId="3078293356" sldId="284"/>
            <ac:spMk id="48" creationId="{CA57513D-822C-4FE7-A978-1529AA8018D4}"/>
          </ac:spMkLst>
        </pc:spChg>
        <pc:spChg chg="add del">
          <ac:chgData name="Leonardo Mier" userId="9dec561c-d930-4244-ba1f-26496201d3ff" providerId="ADAL" clId="{0728CBB5-2442-44FB-9D23-D9BE217C8C98}" dt="2023-03-24T15:51:19.808" v="1698" actId="26606"/>
          <ac:spMkLst>
            <pc:docMk/>
            <pc:sldMk cId="3078293356" sldId="284"/>
            <ac:spMk id="49" creationId="{7BC0F8B1-F985-469B-8332-13DBC7665557}"/>
          </ac:spMkLst>
        </pc:spChg>
        <pc:spChg chg="add del">
          <ac:chgData name="Leonardo Mier" userId="9dec561c-d930-4244-ba1f-26496201d3ff" providerId="ADAL" clId="{0728CBB5-2442-44FB-9D23-D9BE217C8C98}" dt="2023-03-23T22:51:55.088" v="176" actId="26606"/>
          <ac:spMkLst>
            <pc:docMk/>
            <pc:sldMk cId="3078293356" sldId="284"/>
            <ac:spMk id="50" creationId="{114A821F-8663-46BA-8CC0-D4C44F639F3A}"/>
          </ac:spMkLst>
        </pc:spChg>
        <pc:spChg chg="add del">
          <ac:chgData name="Leonardo Mier" userId="9dec561c-d930-4244-ba1f-26496201d3ff" providerId="ADAL" clId="{0728CBB5-2442-44FB-9D23-D9BE217C8C98}" dt="2023-03-24T15:51:19.808" v="1698" actId="26606"/>
          <ac:spMkLst>
            <pc:docMk/>
            <pc:sldMk cId="3078293356" sldId="284"/>
            <ac:spMk id="51" creationId="{89D15953-1642-4DD6-AD9E-01AA19247FF6}"/>
          </ac:spMkLst>
        </pc:spChg>
        <pc:spChg chg="add del">
          <ac:chgData name="Leonardo Mier" userId="9dec561c-d930-4244-ba1f-26496201d3ff" providerId="ADAL" clId="{0728CBB5-2442-44FB-9D23-D9BE217C8C98}" dt="2023-03-23T22:51:55.088" v="176" actId="26606"/>
          <ac:spMkLst>
            <pc:docMk/>
            <pc:sldMk cId="3078293356" sldId="284"/>
            <ac:spMk id="52" creationId="{67EF550F-47CE-4FB2-9DAC-12AD835C833D}"/>
          </ac:spMkLst>
        </pc:spChg>
        <pc:spChg chg="add del">
          <ac:chgData name="Leonardo Mier" userId="9dec561c-d930-4244-ba1f-26496201d3ff" providerId="ADAL" clId="{0728CBB5-2442-44FB-9D23-D9BE217C8C98}" dt="2023-03-23T22:51:56.654" v="178" actId="26606"/>
          <ac:spMkLst>
            <pc:docMk/>
            <pc:sldMk cId="3078293356" sldId="284"/>
            <ac:spMk id="54" creationId="{24DDD7F0-1FEB-4A1A-9A93-698DF846690F}"/>
          </ac:spMkLst>
        </pc:spChg>
        <pc:spChg chg="add del">
          <ac:chgData name="Leonardo Mier" userId="9dec561c-d930-4244-ba1f-26496201d3ff" providerId="ADAL" clId="{0728CBB5-2442-44FB-9D23-D9BE217C8C98}" dt="2023-03-23T22:51:56.654" v="178" actId="26606"/>
          <ac:spMkLst>
            <pc:docMk/>
            <pc:sldMk cId="3078293356" sldId="284"/>
            <ac:spMk id="55" creationId="{114A821F-8663-46BA-8CC0-D4C44F639F3A}"/>
          </ac:spMkLst>
        </pc:spChg>
        <pc:spChg chg="add del">
          <ac:chgData name="Leonardo Mier" userId="9dec561c-d930-4244-ba1f-26496201d3ff" providerId="ADAL" clId="{0728CBB5-2442-44FB-9D23-D9BE217C8C98}" dt="2023-03-23T22:51:56.654" v="178" actId="26606"/>
          <ac:spMkLst>
            <pc:docMk/>
            <pc:sldMk cId="3078293356" sldId="284"/>
            <ac:spMk id="56" creationId="{67EF550F-47CE-4FB2-9DAC-12AD835C833D}"/>
          </ac:spMkLst>
        </pc:spChg>
        <pc:spChg chg="add del">
          <ac:chgData name="Leonardo Mier" userId="9dec561c-d930-4244-ba1f-26496201d3ff" providerId="ADAL" clId="{0728CBB5-2442-44FB-9D23-D9BE217C8C98}" dt="2023-03-24T15:51:19.808" v="1698" actId="26606"/>
          <ac:spMkLst>
            <pc:docMk/>
            <pc:sldMk cId="3078293356" sldId="284"/>
            <ac:spMk id="57" creationId="{FBF3780C-749F-4B50-9E1D-F2B1F6DBB7DD}"/>
          </ac:spMkLst>
        </pc:spChg>
        <pc:spChg chg="add del">
          <ac:chgData name="Leonardo Mier" userId="9dec561c-d930-4244-ba1f-26496201d3ff" providerId="ADAL" clId="{0728CBB5-2442-44FB-9D23-D9BE217C8C98}" dt="2023-03-24T15:51:19.808" v="1698" actId="26606"/>
          <ac:spMkLst>
            <pc:docMk/>
            <pc:sldMk cId="3078293356" sldId="284"/>
            <ac:spMk id="58" creationId="{0BF552B7-BAD0-49A0-BE13-0425FAE185DC}"/>
          </ac:spMkLst>
        </pc:spChg>
        <pc:spChg chg="add del">
          <ac:chgData name="Leonardo Mier" userId="9dec561c-d930-4244-ba1f-26496201d3ff" providerId="ADAL" clId="{0728CBB5-2442-44FB-9D23-D9BE217C8C98}" dt="2023-03-24T15:51:23.089" v="1700" actId="26606"/>
          <ac:spMkLst>
            <pc:docMk/>
            <pc:sldMk cId="3078293356" sldId="284"/>
            <ac:spMk id="60" creationId="{0BF552B7-BAD0-49A0-BE13-0425FAE185DC}"/>
          </ac:spMkLst>
        </pc:spChg>
        <pc:spChg chg="add del">
          <ac:chgData name="Leonardo Mier" userId="9dec561c-d930-4244-ba1f-26496201d3ff" providerId="ADAL" clId="{0728CBB5-2442-44FB-9D23-D9BE217C8C98}" dt="2023-03-24T15:51:24.711" v="1702" actId="26606"/>
          <ac:spMkLst>
            <pc:docMk/>
            <pc:sldMk cId="3078293356" sldId="284"/>
            <ac:spMk id="66" creationId="{201C88F9-E440-45DE-A776-9609EB590BF5}"/>
          </ac:spMkLst>
        </pc:spChg>
        <pc:spChg chg="add del">
          <ac:chgData name="Leonardo Mier" userId="9dec561c-d930-4244-ba1f-26496201d3ff" providerId="ADAL" clId="{0728CBB5-2442-44FB-9D23-D9BE217C8C98}" dt="2023-03-24T15:51:24.711" v="1702" actId="26606"/>
          <ac:spMkLst>
            <pc:docMk/>
            <pc:sldMk cId="3078293356" sldId="284"/>
            <ac:spMk id="67" creationId="{0BF552B7-BAD0-49A0-BE13-0425FAE185DC}"/>
          </ac:spMkLst>
        </pc:spChg>
        <pc:spChg chg="add del">
          <ac:chgData name="Leonardo Mier" userId="9dec561c-d930-4244-ba1f-26496201d3ff" providerId="ADAL" clId="{0728CBB5-2442-44FB-9D23-D9BE217C8C98}" dt="2023-03-24T15:51:29.110" v="1704" actId="26606"/>
          <ac:spMkLst>
            <pc:docMk/>
            <pc:sldMk cId="3078293356" sldId="284"/>
            <ac:spMk id="69" creationId="{A5A17FC0-D416-4C8B-A9E6-5924D352B986}"/>
          </ac:spMkLst>
        </pc:spChg>
        <pc:spChg chg="add del">
          <ac:chgData name="Leonardo Mier" userId="9dec561c-d930-4244-ba1f-26496201d3ff" providerId="ADAL" clId="{0728CBB5-2442-44FB-9D23-D9BE217C8C98}" dt="2023-03-24T15:51:29.110" v="1704" actId="26606"/>
          <ac:spMkLst>
            <pc:docMk/>
            <pc:sldMk cId="3078293356" sldId="284"/>
            <ac:spMk id="75" creationId="{0BF552B7-BAD0-49A0-BE13-0425FAE185DC}"/>
          </ac:spMkLst>
        </pc:spChg>
        <pc:spChg chg="add del">
          <ac:chgData name="Leonardo Mier" userId="9dec561c-d930-4244-ba1f-26496201d3ff" providerId="ADAL" clId="{0728CBB5-2442-44FB-9D23-D9BE217C8C98}" dt="2023-03-24T15:51:31.477" v="1706" actId="26606"/>
          <ac:spMkLst>
            <pc:docMk/>
            <pc:sldMk cId="3078293356" sldId="284"/>
            <ac:spMk id="77" creationId="{9389D3E0-BA02-41D3-B2AC-8FD6AA893902}"/>
          </ac:spMkLst>
        </pc:spChg>
        <pc:spChg chg="add">
          <ac:chgData name="Leonardo Mier" userId="9dec561c-d930-4244-ba1f-26496201d3ff" providerId="ADAL" clId="{0728CBB5-2442-44FB-9D23-D9BE217C8C98}" dt="2023-03-24T15:51:31.480" v="1707" actId="26606"/>
          <ac:spMkLst>
            <pc:docMk/>
            <pc:sldMk cId="3078293356" sldId="284"/>
            <ac:spMk id="79" creationId="{E73BBE33-B533-4661-8A6A-6BD8D05EB19A}"/>
          </ac:spMkLst>
        </pc:spChg>
        <pc:spChg chg="add del">
          <ac:chgData name="Leonardo Mier" userId="9dec561c-d930-4244-ba1f-26496201d3ff" providerId="ADAL" clId="{0728CBB5-2442-44FB-9D23-D9BE217C8C98}" dt="2023-03-24T15:51:42.086" v="1709" actId="478"/>
          <ac:spMkLst>
            <pc:docMk/>
            <pc:sldMk cId="3078293356" sldId="284"/>
            <ac:spMk id="80" creationId="{0BF552B7-BAD0-49A0-BE13-0425FAE185DC}"/>
          </ac:spMkLst>
        </pc:spChg>
        <pc:picChg chg="mod ord">
          <ac:chgData name="Leonardo Mier" userId="9dec561c-d930-4244-ba1f-26496201d3ff" providerId="ADAL" clId="{0728CBB5-2442-44FB-9D23-D9BE217C8C98}" dt="2023-03-24T15:53:00.880" v="1733" actId="14100"/>
          <ac:picMkLst>
            <pc:docMk/>
            <pc:sldMk cId="3078293356" sldId="284"/>
            <ac:picMk id="4" creationId="{B9ADAE52-78BA-4493-BF7F-885B3236E70A}"/>
          </ac:picMkLst>
        </pc:picChg>
        <pc:picChg chg="mod ord">
          <ac:chgData name="Leonardo Mier" userId="9dec561c-d930-4244-ba1f-26496201d3ff" providerId="ADAL" clId="{0728CBB5-2442-44FB-9D23-D9BE217C8C98}" dt="2023-03-24T15:52:51.537" v="1730" actId="1076"/>
          <ac:picMkLst>
            <pc:docMk/>
            <pc:sldMk cId="3078293356" sldId="284"/>
            <ac:picMk id="5" creationId="{86141EFE-EE3A-440E-A094-B448E338F58D}"/>
          </ac:picMkLst>
        </pc:picChg>
        <pc:picChg chg="mod ord">
          <ac:chgData name="Leonardo Mier" userId="9dec561c-d930-4244-ba1f-26496201d3ff" providerId="ADAL" clId="{0728CBB5-2442-44FB-9D23-D9BE217C8C98}" dt="2023-03-24T15:52:48.728" v="1729" actId="1076"/>
          <ac:picMkLst>
            <pc:docMk/>
            <pc:sldMk cId="3078293356" sldId="284"/>
            <ac:picMk id="6" creationId="{B288AEB7-CC1B-4848-812C-619F9BE665EB}"/>
          </ac:picMkLst>
        </pc:picChg>
        <pc:picChg chg="mod ord">
          <ac:chgData name="Leonardo Mier" userId="9dec561c-d930-4244-ba1f-26496201d3ff" providerId="ADAL" clId="{0728CBB5-2442-44FB-9D23-D9BE217C8C98}" dt="2023-03-24T15:52:40.695" v="1726" actId="1076"/>
          <ac:picMkLst>
            <pc:docMk/>
            <pc:sldMk cId="3078293356" sldId="284"/>
            <ac:picMk id="8" creationId="{D3A9FB28-203F-4522-BF53-DCF8A7C79D0F}"/>
          </ac:picMkLst>
        </pc:picChg>
        <pc:picChg chg="add mod ord">
          <ac:chgData name="Leonardo Mier" userId="9dec561c-d930-4244-ba1f-26496201d3ff" providerId="ADAL" clId="{0728CBB5-2442-44FB-9D23-D9BE217C8C98}" dt="2023-03-24T15:52:36.157" v="1724" actId="14100"/>
          <ac:picMkLst>
            <pc:docMk/>
            <pc:sldMk cId="3078293356" sldId="284"/>
            <ac:picMk id="9" creationId="{3F037D1E-7051-44FB-A085-444E52AFE777}"/>
          </ac:picMkLst>
        </pc:picChg>
        <pc:cxnChg chg="add del">
          <ac:chgData name="Leonardo Mier" userId="9dec561c-d930-4244-ba1f-26496201d3ff" providerId="ADAL" clId="{0728CBB5-2442-44FB-9D23-D9BE217C8C98}" dt="2023-03-24T15:51:19.808" v="1698" actId="26606"/>
          <ac:cxnSpMkLst>
            <pc:docMk/>
            <pc:sldMk cId="3078293356" sldId="284"/>
            <ac:cxnSpMk id="53" creationId="{1918D9D3-1370-4FF6-9DFC-9F87F9039590}"/>
          </ac:cxnSpMkLst>
        </pc:cxnChg>
        <pc:cxnChg chg="add del">
          <ac:chgData name="Leonardo Mier" userId="9dec561c-d930-4244-ba1f-26496201d3ff" providerId="ADAL" clId="{0728CBB5-2442-44FB-9D23-D9BE217C8C98}" dt="2023-03-24T15:51:23.089" v="1700" actId="26606"/>
          <ac:cxnSpMkLst>
            <pc:docMk/>
            <pc:sldMk cId="3078293356" sldId="284"/>
            <ac:cxnSpMk id="61" creationId="{DC034BB4-8B50-4484-85C4-0CE4699284D7}"/>
          </ac:cxnSpMkLst>
        </pc:cxnChg>
        <pc:cxnChg chg="add del">
          <ac:chgData name="Leonardo Mier" userId="9dec561c-d930-4244-ba1f-26496201d3ff" providerId="ADAL" clId="{0728CBB5-2442-44FB-9D23-D9BE217C8C98}" dt="2023-03-24T15:51:23.089" v="1700" actId="26606"/>
          <ac:cxnSpMkLst>
            <pc:docMk/>
            <pc:sldMk cId="3078293356" sldId="284"/>
            <ac:cxnSpMk id="62" creationId="{81B200F7-B57A-4824-BB91-B6624450A5AC}"/>
          </ac:cxnSpMkLst>
        </pc:cxnChg>
        <pc:cxnChg chg="add del">
          <ac:chgData name="Leonardo Mier" userId="9dec561c-d930-4244-ba1f-26496201d3ff" providerId="ADAL" clId="{0728CBB5-2442-44FB-9D23-D9BE217C8C98}" dt="2023-03-24T15:51:23.089" v="1700" actId="26606"/>
          <ac:cxnSpMkLst>
            <pc:docMk/>
            <pc:sldMk cId="3078293356" sldId="284"/>
            <ac:cxnSpMk id="63" creationId="{1902062F-7F47-41E5-8574-2D1492D58ED3}"/>
          </ac:cxnSpMkLst>
        </pc:cxnChg>
        <pc:cxnChg chg="add del">
          <ac:chgData name="Leonardo Mier" userId="9dec561c-d930-4244-ba1f-26496201d3ff" providerId="ADAL" clId="{0728CBB5-2442-44FB-9D23-D9BE217C8C98}" dt="2023-03-24T15:51:23.089" v="1700" actId="26606"/>
          <ac:cxnSpMkLst>
            <pc:docMk/>
            <pc:sldMk cId="3078293356" sldId="284"/>
            <ac:cxnSpMk id="64" creationId="{FA92245C-961F-47D5-9691-272D28692D45}"/>
          </ac:cxnSpMkLst>
        </pc:cxnChg>
        <pc:cxnChg chg="add del">
          <ac:chgData name="Leonardo Mier" userId="9dec561c-d930-4244-ba1f-26496201d3ff" providerId="ADAL" clId="{0728CBB5-2442-44FB-9D23-D9BE217C8C98}" dt="2023-03-24T15:51:29.110" v="1704" actId="26606"/>
          <ac:cxnSpMkLst>
            <pc:docMk/>
            <pc:sldMk cId="3078293356" sldId="284"/>
            <ac:cxnSpMk id="70" creationId="{982DC870-E8E5-4050-B10C-CC24FC67E50A}"/>
          </ac:cxnSpMkLst>
        </pc:cxnChg>
        <pc:cxnChg chg="add del">
          <ac:chgData name="Leonardo Mier" userId="9dec561c-d930-4244-ba1f-26496201d3ff" providerId="ADAL" clId="{0728CBB5-2442-44FB-9D23-D9BE217C8C98}" dt="2023-03-24T15:51:29.110" v="1704" actId="26606"/>
          <ac:cxnSpMkLst>
            <pc:docMk/>
            <pc:sldMk cId="3078293356" sldId="284"/>
            <ac:cxnSpMk id="71" creationId="{FF76A74F-C283-4DED-BD4D-086753B7CB00}"/>
          </ac:cxnSpMkLst>
        </pc:cxnChg>
        <pc:cxnChg chg="add del">
          <ac:chgData name="Leonardo Mier" userId="9dec561c-d930-4244-ba1f-26496201d3ff" providerId="ADAL" clId="{0728CBB5-2442-44FB-9D23-D9BE217C8C98}" dt="2023-03-24T15:51:29.110" v="1704" actId="26606"/>
          <ac:cxnSpMkLst>
            <pc:docMk/>
            <pc:sldMk cId="3078293356" sldId="284"/>
            <ac:cxnSpMk id="72" creationId="{3B2791FB-B2F7-4BBE-B8D8-74C37FF9E85C}"/>
          </ac:cxnSpMkLst>
        </pc:cxnChg>
        <pc:cxnChg chg="add del">
          <ac:chgData name="Leonardo Mier" userId="9dec561c-d930-4244-ba1f-26496201d3ff" providerId="ADAL" clId="{0728CBB5-2442-44FB-9D23-D9BE217C8C98}" dt="2023-03-24T15:51:29.110" v="1704" actId="26606"/>
          <ac:cxnSpMkLst>
            <pc:docMk/>
            <pc:sldMk cId="3078293356" sldId="284"/>
            <ac:cxnSpMk id="73" creationId="{9891B5DE-6811-4844-BB18-472A3F360EE5}"/>
          </ac:cxnSpMkLst>
        </pc:cxnChg>
        <pc:cxnChg chg="add del">
          <ac:chgData name="Leonardo Mier" userId="9dec561c-d930-4244-ba1f-26496201d3ff" providerId="ADAL" clId="{0728CBB5-2442-44FB-9D23-D9BE217C8C98}" dt="2023-03-24T15:51:29.110" v="1704" actId="26606"/>
          <ac:cxnSpMkLst>
            <pc:docMk/>
            <pc:sldMk cId="3078293356" sldId="284"/>
            <ac:cxnSpMk id="74" creationId="{77A9CA3A-7216-41E0-B3CD-058077FD396D}"/>
          </ac:cxnSpMkLst>
        </pc:cxnChg>
      </pc:sldChg>
      <pc:sldChg chg="del">
        <pc:chgData name="Leonardo Mier" userId="9dec561c-d930-4244-ba1f-26496201d3ff" providerId="ADAL" clId="{0728CBB5-2442-44FB-9D23-D9BE217C8C98}" dt="2023-03-23T22:32:35.636" v="11" actId="47"/>
        <pc:sldMkLst>
          <pc:docMk/>
          <pc:sldMk cId="2100180704" sldId="286"/>
        </pc:sldMkLst>
      </pc:sldChg>
      <pc:sldChg chg="modSp mod">
        <pc:chgData name="Leonardo Mier" userId="9dec561c-d930-4244-ba1f-26496201d3ff" providerId="ADAL" clId="{0728CBB5-2442-44FB-9D23-D9BE217C8C98}" dt="2023-03-24T15:12:37.900" v="295" actId="207"/>
        <pc:sldMkLst>
          <pc:docMk/>
          <pc:sldMk cId="869573935" sldId="289"/>
        </pc:sldMkLst>
        <pc:spChg chg="mod">
          <ac:chgData name="Leonardo Mier" userId="9dec561c-d930-4244-ba1f-26496201d3ff" providerId="ADAL" clId="{0728CBB5-2442-44FB-9D23-D9BE217C8C98}" dt="2023-03-24T15:12:37.900" v="295" actId="207"/>
          <ac:spMkLst>
            <pc:docMk/>
            <pc:sldMk cId="869573935" sldId="289"/>
            <ac:spMk id="2" creationId="{29279994-FD7A-43E3-B0DB-8413F8F7E469}"/>
          </ac:spMkLst>
        </pc:spChg>
        <pc:graphicFrameChg chg="mod">
          <ac:chgData name="Leonardo Mier" userId="9dec561c-d930-4244-ba1f-26496201d3ff" providerId="ADAL" clId="{0728CBB5-2442-44FB-9D23-D9BE217C8C98}" dt="2023-03-23T23:00:18.219" v="271" actId="20577"/>
          <ac:graphicFrameMkLst>
            <pc:docMk/>
            <pc:sldMk cId="869573935" sldId="289"/>
            <ac:graphicFrameMk id="4" creationId="{DB5B919B-F055-492D-9573-1AB6DD79DDE4}"/>
          </ac:graphicFrameMkLst>
        </pc:graphicFrameChg>
      </pc:sldChg>
      <pc:sldChg chg="del">
        <pc:chgData name="Leonardo Mier" userId="9dec561c-d930-4244-ba1f-26496201d3ff" providerId="ADAL" clId="{0728CBB5-2442-44FB-9D23-D9BE217C8C98}" dt="2023-03-23T22:34:26.292" v="15" actId="47"/>
        <pc:sldMkLst>
          <pc:docMk/>
          <pc:sldMk cId="1791977866" sldId="292"/>
        </pc:sldMkLst>
      </pc:sldChg>
      <pc:sldChg chg="addSp delSp modSp add del mod">
        <pc:chgData name="Leonardo Mier" userId="9dec561c-d930-4244-ba1f-26496201d3ff" providerId="ADAL" clId="{0728CBB5-2442-44FB-9D23-D9BE217C8C98}" dt="2023-03-24T16:16:08.455" v="2065"/>
        <pc:sldMkLst>
          <pc:docMk/>
          <pc:sldMk cId="297797914" sldId="294"/>
        </pc:sldMkLst>
        <pc:spChg chg="del">
          <ac:chgData name="Leonardo Mier" userId="9dec561c-d930-4244-ba1f-26496201d3ff" providerId="ADAL" clId="{0728CBB5-2442-44FB-9D23-D9BE217C8C98}" dt="2023-03-24T16:14:45.911" v="2030" actId="478"/>
          <ac:spMkLst>
            <pc:docMk/>
            <pc:sldMk cId="297797914" sldId="294"/>
            <ac:spMk id="2" creationId="{29279994-FD7A-43E3-B0DB-8413F8F7E469}"/>
          </ac:spMkLst>
        </pc:spChg>
        <pc:spChg chg="add mod">
          <ac:chgData name="Leonardo Mier" userId="9dec561c-d930-4244-ba1f-26496201d3ff" providerId="ADAL" clId="{0728CBB5-2442-44FB-9D23-D9BE217C8C98}" dt="2023-03-24T16:14:42.213" v="2029"/>
          <ac:spMkLst>
            <pc:docMk/>
            <pc:sldMk cId="297797914" sldId="294"/>
            <ac:spMk id="6" creationId="{4C1B6BB0-FC81-452C-98F4-38B73AF0ACF8}"/>
          </ac:spMkLst>
        </pc:spChg>
        <pc:spChg chg="add del mod">
          <ac:chgData name="Leonardo Mier" userId="9dec561c-d930-4244-ba1f-26496201d3ff" providerId="ADAL" clId="{0728CBB5-2442-44FB-9D23-D9BE217C8C98}" dt="2023-03-24T16:14:56.882" v="2035" actId="478"/>
          <ac:spMkLst>
            <pc:docMk/>
            <pc:sldMk cId="297797914" sldId="294"/>
            <ac:spMk id="8" creationId="{99BF81C3-178D-4DEA-9268-F8EA7CF5C12E}"/>
          </ac:spMkLst>
        </pc:spChg>
        <pc:graphicFrameChg chg="mod modGraphic">
          <ac:chgData name="Leonardo Mier" userId="9dec561c-d930-4244-ba1f-26496201d3ff" providerId="ADAL" clId="{0728CBB5-2442-44FB-9D23-D9BE217C8C98}" dt="2023-03-24T16:16:08.455" v="2065"/>
          <ac:graphicFrameMkLst>
            <pc:docMk/>
            <pc:sldMk cId="297797914" sldId="294"/>
            <ac:graphicFrameMk id="4" creationId="{DB5B919B-F055-492D-9573-1AB6DD79DDE4}"/>
          </ac:graphicFrameMkLst>
        </pc:graphicFrameChg>
        <pc:picChg chg="add del mod">
          <ac:chgData name="Leonardo Mier" userId="9dec561c-d930-4244-ba1f-26496201d3ff" providerId="ADAL" clId="{0728CBB5-2442-44FB-9D23-D9BE217C8C98}" dt="2023-03-24T16:15:04.102" v="2037" actId="1076"/>
          <ac:picMkLst>
            <pc:docMk/>
            <pc:sldMk cId="297797914" sldId="294"/>
            <ac:picMk id="3" creationId="{4F0DA8ED-951A-4790-8940-7844F4E86A0C}"/>
          </ac:picMkLst>
        </pc:picChg>
      </pc:sldChg>
      <pc:sldChg chg="del">
        <pc:chgData name="Leonardo Mier" userId="9dec561c-d930-4244-ba1f-26496201d3ff" providerId="ADAL" clId="{0728CBB5-2442-44FB-9D23-D9BE217C8C98}" dt="2023-03-24T15:10:35.392" v="273" actId="47"/>
        <pc:sldMkLst>
          <pc:docMk/>
          <pc:sldMk cId="2805620589" sldId="296"/>
        </pc:sldMkLst>
      </pc:sldChg>
      <pc:sldChg chg="del">
        <pc:chgData name="Leonardo Mier" userId="9dec561c-d930-4244-ba1f-26496201d3ff" providerId="ADAL" clId="{0728CBB5-2442-44FB-9D23-D9BE217C8C98}" dt="2023-03-23T22:34:26.292" v="15" actId="47"/>
        <pc:sldMkLst>
          <pc:docMk/>
          <pc:sldMk cId="3828474730" sldId="297"/>
        </pc:sldMkLst>
      </pc:sldChg>
      <pc:sldChg chg="addSp delSp modSp mod">
        <pc:chgData name="Leonardo Mier" userId="9dec561c-d930-4244-ba1f-26496201d3ff" providerId="ADAL" clId="{0728CBB5-2442-44FB-9D23-D9BE217C8C98}" dt="2023-03-24T16:17:49.725" v="2086" actId="1076"/>
        <pc:sldMkLst>
          <pc:docMk/>
          <pc:sldMk cId="1305946179" sldId="299"/>
        </pc:sldMkLst>
        <pc:spChg chg="del">
          <ac:chgData name="Leonardo Mier" userId="9dec561c-d930-4244-ba1f-26496201d3ff" providerId="ADAL" clId="{0728CBB5-2442-44FB-9D23-D9BE217C8C98}" dt="2023-03-24T16:17:38.225" v="2074" actId="478"/>
          <ac:spMkLst>
            <pc:docMk/>
            <pc:sldMk cId="1305946179" sldId="299"/>
            <ac:spMk id="5" creationId="{1BBDD850-6E11-4C07-AA90-DA744CA293F2}"/>
          </ac:spMkLst>
        </pc:spChg>
        <pc:spChg chg="mod">
          <ac:chgData name="Leonardo Mier" userId="9dec561c-d930-4244-ba1f-26496201d3ff" providerId="ADAL" clId="{0728CBB5-2442-44FB-9D23-D9BE217C8C98}" dt="2023-03-24T16:06:19.218" v="2026" actId="1076"/>
          <ac:spMkLst>
            <pc:docMk/>
            <pc:sldMk cId="1305946179" sldId="299"/>
            <ac:spMk id="11" creationId="{4FCDE627-10A3-4AE0-BAEB-8A54CC5E4231}"/>
          </ac:spMkLst>
        </pc:spChg>
        <pc:spChg chg="mod">
          <ac:chgData name="Leonardo Mier" userId="9dec561c-d930-4244-ba1f-26496201d3ff" providerId="ADAL" clId="{0728CBB5-2442-44FB-9D23-D9BE217C8C98}" dt="2023-03-24T16:17:48.779" v="2085" actId="20577"/>
          <ac:spMkLst>
            <pc:docMk/>
            <pc:sldMk cId="1305946179" sldId="299"/>
            <ac:spMk id="12" creationId="{31A351DE-6BE4-4E28-A663-DA3089B19DDD}"/>
          </ac:spMkLst>
        </pc:spChg>
        <pc:picChg chg="mod">
          <ac:chgData name="Leonardo Mier" userId="9dec561c-d930-4244-ba1f-26496201d3ff" providerId="ADAL" clId="{0728CBB5-2442-44FB-9D23-D9BE217C8C98}" dt="2023-03-24T16:06:19.218" v="2026" actId="1076"/>
          <ac:picMkLst>
            <pc:docMk/>
            <pc:sldMk cId="1305946179" sldId="299"/>
            <ac:picMk id="3" creationId="{00000000-0000-0000-0000-000000000000}"/>
          </ac:picMkLst>
        </pc:picChg>
        <pc:picChg chg="add del mod">
          <ac:chgData name="Leonardo Mier" userId="9dec561c-d930-4244-ba1f-26496201d3ff" providerId="ADAL" clId="{0728CBB5-2442-44FB-9D23-D9BE217C8C98}" dt="2023-03-24T16:17:49.725" v="2086" actId="1076"/>
          <ac:picMkLst>
            <pc:docMk/>
            <pc:sldMk cId="1305946179" sldId="299"/>
            <ac:picMk id="9" creationId="{00000000-0000-0000-0000-000000000000}"/>
          </ac:picMkLst>
        </pc:picChg>
        <pc:picChg chg="mod">
          <ac:chgData name="Leonardo Mier" userId="9dec561c-d930-4244-ba1f-26496201d3ff" providerId="ADAL" clId="{0728CBB5-2442-44FB-9D23-D9BE217C8C98}" dt="2023-03-24T16:06:19.218" v="2026" actId="1076"/>
          <ac:picMkLst>
            <pc:docMk/>
            <pc:sldMk cId="1305946179" sldId="299"/>
            <ac:picMk id="10" creationId="{00000000-0000-0000-0000-000000000000}"/>
          </ac:picMkLst>
        </pc:picChg>
      </pc:sldChg>
      <pc:sldChg chg="del">
        <pc:chgData name="Leonardo Mier" userId="9dec561c-d930-4244-ba1f-26496201d3ff" providerId="ADAL" clId="{0728CBB5-2442-44FB-9D23-D9BE217C8C98}" dt="2023-03-23T22:34:26.292" v="15" actId="47"/>
        <pc:sldMkLst>
          <pc:docMk/>
          <pc:sldMk cId="81690650" sldId="328"/>
        </pc:sldMkLst>
      </pc:sldChg>
      <pc:sldChg chg="del">
        <pc:chgData name="Leonardo Mier" userId="9dec561c-d930-4244-ba1f-26496201d3ff" providerId="ADAL" clId="{0728CBB5-2442-44FB-9D23-D9BE217C8C98}" dt="2023-03-23T22:34:26.292" v="15" actId="47"/>
        <pc:sldMkLst>
          <pc:docMk/>
          <pc:sldMk cId="2400208445" sldId="336"/>
        </pc:sldMkLst>
      </pc:sldChg>
      <pc:sldChg chg="del">
        <pc:chgData name="Leonardo Mier" userId="9dec561c-d930-4244-ba1f-26496201d3ff" providerId="ADAL" clId="{0728CBB5-2442-44FB-9D23-D9BE217C8C98}" dt="2023-03-23T22:34:26.292" v="15" actId="47"/>
        <pc:sldMkLst>
          <pc:docMk/>
          <pc:sldMk cId="3643557732" sldId="341"/>
        </pc:sldMkLst>
      </pc:sldChg>
      <pc:sldChg chg="del">
        <pc:chgData name="Leonardo Mier" userId="9dec561c-d930-4244-ba1f-26496201d3ff" providerId="ADAL" clId="{0728CBB5-2442-44FB-9D23-D9BE217C8C98}" dt="2023-03-23T22:32:43.234" v="12" actId="47"/>
        <pc:sldMkLst>
          <pc:docMk/>
          <pc:sldMk cId="3264303602" sldId="346"/>
        </pc:sldMkLst>
      </pc:sldChg>
      <pc:sldChg chg="del">
        <pc:chgData name="Leonardo Mier" userId="9dec561c-d930-4244-ba1f-26496201d3ff" providerId="ADAL" clId="{0728CBB5-2442-44FB-9D23-D9BE217C8C98}" dt="2023-03-23T22:32:25.839" v="8" actId="47"/>
        <pc:sldMkLst>
          <pc:docMk/>
          <pc:sldMk cId="3840303244" sldId="347"/>
        </pc:sldMkLst>
      </pc:sldChg>
      <pc:sldChg chg="del">
        <pc:chgData name="Leonardo Mier" userId="9dec561c-d930-4244-ba1f-26496201d3ff" providerId="ADAL" clId="{0728CBB5-2442-44FB-9D23-D9BE217C8C98}" dt="2023-03-23T22:32:27.936" v="9" actId="47"/>
        <pc:sldMkLst>
          <pc:docMk/>
          <pc:sldMk cId="1525987586" sldId="349"/>
        </pc:sldMkLst>
      </pc:sldChg>
      <pc:sldChg chg="del">
        <pc:chgData name="Leonardo Mier" userId="9dec561c-d930-4244-ba1f-26496201d3ff" providerId="ADAL" clId="{0728CBB5-2442-44FB-9D23-D9BE217C8C98}" dt="2023-03-23T22:32:28.903" v="10" actId="47"/>
        <pc:sldMkLst>
          <pc:docMk/>
          <pc:sldMk cId="2585804486" sldId="350"/>
        </pc:sldMkLst>
      </pc:sldChg>
      <pc:sldChg chg="addSp delSp modSp mod ord">
        <pc:chgData name="Leonardo Mier" userId="9dec561c-d930-4244-ba1f-26496201d3ff" providerId="ADAL" clId="{0728CBB5-2442-44FB-9D23-D9BE217C8C98}" dt="2023-03-24T15:12:06.308" v="289" actId="207"/>
        <pc:sldMkLst>
          <pc:docMk/>
          <pc:sldMk cId="2833449289" sldId="351"/>
        </pc:sldMkLst>
        <pc:spChg chg="mod">
          <ac:chgData name="Leonardo Mier" userId="9dec561c-d930-4244-ba1f-26496201d3ff" providerId="ADAL" clId="{0728CBB5-2442-44FB-9D23-D9BE217C8C98}" dt="2023-03-24T15:12:06.308" v="289" actId="207"/>
          <ac:spMkLst>
            <pc:docMk/>
            <pc:sldMk cId="2833449289" sldId="351"/>
            <ac:spMk id="2" creationId="{8FEBBDBC-787C-4433-8C48-1210C713F00E}"/>
          </ac:spMkLst>
        </pc:spChg>
        <pc:spChg chg="del">
          <ac:chgData name="Leonardo Mier" userId="9dec561c-d930-4244-ba1f-26496201d3ff" providerId="ADAL" clId="{0728CBB5-2442-44FB-9D23-D9BE217C8C98}" dt="2023-03-23T22:57:40.907" v="250" actId="478"/>
          <ac:spMkLst>
            <pc:docMk/>
            <pc:sldMk cId="2833449289" sldId="351"/>
            <ac:spMk id="4" creationId="{3E7E5BDE-665F-49B5-AA6C-2EC9E19C6AF8}"/>
          </ac:spMkLst>
        </pc:spChg>
        <pc:graphicFrameChg chg="mod">
          <ac:chgData name="Leonardo Mier" userId="9dec561c-d930-4244-ba1f-26496201d3ff" providerId="ADAL" clId="{0728CBB5-2442-44FB-9D23-D9BE217C8C98}" dt="2023-03-23T22:32:15.701" v="7" actId="1076"/>
          <ac:graphicFrameMkLst>
            <pc:docMk/>
            <pc:sldMk cId="2833449289" sldId="351"/>
            <ac:graphicFrameMk id="5" creationId="{5045CDAD-EED4-49AE-B67A-5F8BC58D954D}"/>
          </ac:graphicFrameMkLst>
        </pc:graphicFrameChg>
        <pc:picChg chg="del">
          <ac:chgData name="Leonardo Mier" userId="9dec561c-d930-4244-ba1f-26496201d3ff" providerId="ADAL" clId="{0728CBB5-2442-44FB-9D23-D9BE217C8C98}" dt="2023-03-23T22:32:02.141" v="5" actId="478"/>
          <ac:picMkLst>
            <pc:docMk/>
            <pc:sldMk cId="2833449289" sldId="351"/>
            <ac:picMk id="3" creationId="{4F0AF12F-7AC2-4158-9415-0F1F476CC725}"/>
          </ac:picMkLst>
        </pc:picChg>
        <pc:picChg chg="add mod">
          <ac:chgData name="Leonardo Mier" userId="9dec561c-d930-4244-ba1f-26496201d3ff" providerId="ADAL" clId="{0728CBB5-2442-44FB-9D23-D9BE217C8C98}" dt="2023-03-24T15:12:01.445" v="288"/>
          <ac:picMkLst>
            <pc:docMk/>
            <pc:sldMk cId="2833449289" sldId="351"/>
            <ac:picMk id="6" creationId="{8553B897-F6E6-4143-8886-12FDE6F860D8}"/>
          </ac:picMkLst>
        </pc:picChg>
      </pc:sldChg>
      <pc:sldChg chg="del">
        <pc:chgData name="Leonardo Mier" userId="9dec561c-d930-4244-ba1f-26496201d3ff" providerId="ADAL" clId="{0728CBB5-2442-44FB-9D23-D9BE217C8C98}" dt="2023-03-23T22:34:26.292" v="15" actId="47"/>
        <pc:sldMkLst>
          <pc:docMk/>
          <pc:sldMk cId="1981721840" sldId="354"/>
        </pc:sldMkLst>
      </pc:sldChg>
      <pc:sldChg chg="addSp delSp modSp mod setBg">
        <pc:chgData name="Leonardo Mier" userId="9dec561c-d930-4244-ba1f-26496201d3ff" providerId="ADAL" clId="{0728CBB5-2442-44FB-9D23-D9BE217C8C98}" dt="2023-03-24T15:12:26.569" v="293" actId="207"/>
        <pc:sldMkLst>
          <pc:docMk/>
          <pc:sldMk cId="3244810708" sldId="356"/>
        </pc:sldMkLst>
        <pc:spChg chg="add del">
          <ac:chgData name="Leonardo Mier" userId="9dec561c-d930-4244-ba1f-26496201d3ff" providerId="ADAL" clId="{0728CBB5-2442-44FB-9D23-D9BE217C8C98}" dt="2023-03-23T22:36:58.288" v="23" actId="478"/>
          <ac:spMkLst>
            <pc:docMk/>
            <pc:sldMk cId="3244810708" sldId="356"/>
            <ac:spMk id="2" creationId="{5CAC0D1A-6D04-49C6-AD2D-4D54AE0C285B}"/>
          </ac:spMkLst>
        </pc:spChg>
        <pc:spChg chg="del">
          <ac:chgData name="Leonardo Mier" userId="9dec561c-d930-4244-ba1f-26496201d3ff" providerId="ADAL" clId="{0728CBB5-2442-44FB-9D23-D9BE217C8C98}" dt="2023-03-23T22:43:52.333" v="106" actId="478"/>
          <ac:spMkLst>
            <pc:docMk/>
            <pc:sldMk cId="3244810708" sldId="356"/>
            <ac:spMk id="4" creationId="{842DEE7F-9632-49ED-8241-4A0A492B4735}"/>
          </ac:spMkLst>
        </pc:spChg>
        <pc:spChg chg="add del mod">
          <ac:chgData name="Leonardo Mier" userId="9dec561c-d930-4244-ba1f-26496201d3ff" providerId="ADAL" clId="{0728CBB5-2442-44FB-9D23-D9BE217C8C98}" dt="2023-03-23T22:36:56.270" v="22" actId="478"/>
          <ac:spMkLst>
            <pc:docMk/>
            <pc:sldMk cId="3244810708" sldId="356"/>
            <ac:spMk id="7" creationId="{0C7DAC00-17D9-440D-A070-6A530E35DB55}"/>
          </ac:spMkLst>
        </pc:spChg>
        <pc:spChg chg="add del mod">
          <ac:chgData name="Leonardo Mier" userId="9dec561c-d930-4244-ba1f-26496201d3ff" providerId="ADAL" clId="{0728CBB5-2442-44FB-9D23-D9BE217C8C98}" dt="2023-03-23T22:58:58.587" v="260" actId="478"/>
          <ac:spMkLst>
            <pc:docMk/>
            <pc:sldMk cId="3244810708" sldId="356"/>
            <ac:spMk id="10" creationId="{2DA8D561-EF6A-4FC8-8C38-C780A6840F1A}"/>
          </ac:spMkLst>
        </pc:spChg>
        <pc:spChg chg="add del mod">
          <ac:chgData name="Leonardo Mier" userId="9dec561c-d930-4244-ba1f-26496201d3ff" providerId="ADAL" clId="{0728CBB5-2442-44FB-9D23-D9BE217C8C98}" dt="2023-03-23T22:59:01.602" v="261" actId="478"/>
          <ac:spMkLst>
            <pc:docMk/>
            <pc:sldMk cId="3244810708" sldId="356"/>
            <ac:spMk id="14" creationId="{BEF28592-F58E-4E50-A07B-44793C1ABE02}"/>
          </ac:spMkLst>
        </pc:spChg>
        <pc:spChg chg="add del">
          <ac:chgData name="Leonardo Mier" userId="9dec561c-d930-4244-ba1f-26496201d3ff" providerId="ADAL" clId="{0728CBB5-2442-44FB-9D23-D9BE217C8C98}" dt="2023-03-23T22:48:30.249" v="133" actId="26606"/>
          <ac:spMkLst>
            <pc:docMk/>
            <pc:sldMk cId="3244810708" sldId="356"/>
            <ac:spMk id="17" creationId="{91F55C5D-1648-4BE3-932D-8CADBF3F6736}"/>
          </ac:spMkLst>
        </pc:spChg>
        <pc:spChg chg="add del">
          <ac:chgData name="Leonardo Mier" userId="9dec561c-d930-4244-ba1f-26496201d3ff" providerId="ADAL" clId="{0728CBB5-2442-44FB-9D23-D9BE217C8C98}" dt="2023-03-23T22:48:30.249" v="133" actId="26606"/>
          <ac:spMkLst>
            <pc:docMk/>
            <pc:sldMk cId="3244810708" sldId="356"/>
            <ac:spMk id="19" creationId="{A38E1331-B5A6-44BE-BF4E-EE6C2FD2A242}"/>
          </ac:spMkLst>
        </pc:spChg>
        <pc:spChg chg="add mod">
          <ac:chgData name="Leonardo Mier" userId="9dec561c-d930-4244-ba1f-26496201d3ff" providerId="ADAL" clId="{0728CBB5-2442-44FB-9D23-D9BE217C8C98}" dt="2023-03-24T15:12:26.569" v="293" actId="207"/>
          <ac:spMkLst>
            <pc:docMk/>
            <pc:sldMk cId="3244810708" sldId="356"/>
            <ac:spMk id="23" creationId="{086A210F-7D27-4591-8652-C85E2AB5E91B}"/>
          </ac:spMkLst>
        </pc:spChg>
        <pc:spChg chg="add del">
          <ac:chgData name="Leonardo Mier" userId="9dec561c-d930-4244-ba1f-26496201d3ff" providerId="ADAL" clId="{0728CBB5-2442-44FB-9D23-D9BE217C8C98}" dt="2023-03-23T22:48:19.570" v="130" actId="26606"/>
          <ac:spMkLst>
            <pc:docMk/>
            <pc:sldMk cId="3244810708" sldId="356"/>
            <ac:spMk id="24" creationId="{70155189-D96C-4527-B0EC-654B946BE615}"/>
          </ac:spMkLst>
        </pc:spChg>
        <pc:spChg chg="add del">
          <ac:chgData name="Leonardo Mier" userId="9dec561c-d930-4244-ba1f-26496201d3ff" providerId="ADAL" clId="{0728CBB5-2442-44FB-9D23-D9BE217C8C98}" dt="2023-03-23T22:48:30.244" v="132" actId="26606"/>
          <ac:spMkLst>
            <pc:docMk/>
            <pc:sldMk cId="3244810708" sldId="356"/>
            <ac:spMk id="26" creationId="{010B55F0-C448-403A-8231-AD42A7BA271C}"/>
          </ac:spMkLst>
        </pc:spChg>
        <pc:spChg chg="add del">
          <ac:chgData name="Leonardo Mier" userId="9dec561c-d930-4244-ba1f-26496201d3ff" providerId="ADAL" clId="{0728CBB5-2442-44FB-9D23-D9BE217C8C98}" dt="2023-03-23T22:48:30.244" v="132" actId="26606"/>
          <ac:spMkLst>
            <pc:docMk/>
            <pc:sldMk cId="3244810708" sldId="356"/>
            <ac:spMk id="27" creationId="{B6ECEE03-918F-43ED-A7B3-F1BDE3FCECAF}"/>
          </ac:spMkLst>
        </pc:spChg>
        <pc:spChg chg="add del">
          <ac:chgData name="Leonardo Mier" userId="9dec561c-d930-4244-ba1f-26496201d3ff" providerId="ADAL" clId="{0728CBB5-2442-44FB-9D23-D9BE217C8C98}" dt="2023-03-23T22:49:38.995" v="137" actId="26606"/>
          <ac:spMkLst>
            <pc:docMk/>
            <pc:sldMk cId="3244810708" sldId="356"/>
            <ac:spMk id="29" creationId="{7C98A213-5994-475E-B327-DC6EC27FBA8B}"/>
          </ac:spMkLst>
        </pc:spChg>
        <pc:spChg chg="add del">
          <ac:chgData name="Leonardo Mier" userId="9dec561c-d930-4244-ba1f-26496201d3ff" providerId="ADAL" clId="{0728CBB5-2442-44FB-9D23-D9BE217C8C98}" dt="2023-03-23T22:49:38.995" v="137" actId="26606"/>
          <ac:spMkLst>
            <pc:docMk/>
            <pc:sldMk cId="3244810708" sldId="356"/>
            <ac:spMk id="30" creationId="{4B030A0D-0DAD-4A99-89BB-419527D6A64B}"/>
          </ac:spMkLst>
        </pc:spChg>
        <pc:spChg chg="add">
          <ac:chgData name="Leonardo Mier" userId="9dec561c-d930-4244-ba1f-26496201d3ff" providerId="ADAL" clId="{0728CBB5-2442-44FB-9D23-D9BE217C8C98}" dt="2023-03-23T22:49:38.995" v="137" actId="26606"/>
          <ac:spMkLst>
            <pc:docMk/>
            <pc:sldMk cId="3244810708" sldId="356"/>
            <ac:spMk id="35" creationId="{70155189-D96C-4527-B0EC-654B946BE615}"/>
          </ac:spMkLst>
        </pc:spChg>
        <pc:graphicFrameChg chg="del mod">
          <ac:chgData name="Leonardo Mier" userId="9dec561c-d930-4244-ba1f-26496201d3ff" providerId="ADAL" clId="{0728CBB5-2442-44FB-9D23-D9BE217C8C98}" dt="2023-03-23T22:37:58.761" v="90" actId="478"/>
          <ac:graphicFrameMkLst>
            <pc:docMk/>
            <pc:sldMk cId="3244810708" sldId="356"/>
            <ac:graphicFrameMk id="6" creationId="{20DD3005-F2CF-4AD2-BC8B-9469B34D86B6}"/>
          </ac:graphicFrameMkLst>
        </pc:graphicFrameChg>
        <pc:picChg chg="mod ord">
          <ac:chgData name="Leonardo Mier" userId="9dec561c-d930-4244-ba1f-26496201d3ff" providerId="ADAL" clId="{0728CBB5-2442-44FB-9D23-D9BE217C8C98}" dt="2023-03-23T22:59:14.216" v="263" actId="14100"/>
          <ac:picMkLst>
            <pc:docMk/>
            <pc:sldMk cId="3244810708" sldId="356"/>
            <ac:picMk id="5" creationId="{0AED0485-56BE-4725-BD6D-F721CB928749}"/>
          </ac:picMkLst>
        </pc:picChg>
        <pc:picChg chg="mod ord">
          <ac:chgData name="Leonardo Mier" userId="9dec561c-d930-4244-ba1f-26496201d3ff" providerId="ADAL" clId="{0728CBB5-2442-44FB-9D23-D9BE217C8C98}" dt="2023-03-23T22:59:16.571" v="264" actId="14100"/>
          <ac:picMkLst>
            <pc:docMk/>
            <pc:sldMk cId="3244810708" sldId="356"/>
            <ac:picMk id="8" creationId="{4F95674B-7B44-42F9-90FE-90F26B6FF239}"/>
          </ac:picMkLst>
        </pc:picChg>
        <pc:picChg chg="add del mod ord">
          <ac:chgData name="Leonardo Mier" userId="9dec561c-d930-4244-ba1f-26496201d3ff" providerId="ADAL" clId="{0728CBB5-2442-44FB-9D23-D9BE217C8C98}" dt="2023-03-23T22:45:15.917" v="113" actId="478"/>
          <ac:picMkLst>
            <pc:docMk/>
            <pc:sldMk cId="3244810708" sldId="356"/>
            <ac:picMk id="11" creationId="{17BBB57F-3DEC-45FF-B432-8CE4164A7E7F}"/>
          </ac:picMkLst>
        </pc:picChg>
        <pc:picChg chg="add mod ord">
          <ac:chgData name="Leonardo Mier" userId="9dec561c-d930-4244-ba1f-26496201d3ff" providerId="ADAL" clId="{0728CBB5-2442-44FB-9D23-D9BE217C8C98}" dt="2023-03-23T22:59:25.905" v="267" actId="14100"/>
          <ac:picMkLst>
            <pc:docMk/>
            <pc:sldMk cId="3244810708" sldId="356"/>
            <ac:picMk id="12" creationId="{AD841F22-1114-4616-8CC3-D0A9792EFDC3}"/>
          </ac:picMkLst>
        </pc:picChg>
        <pc:picChg chg="add mod">
          <ac:chgData name="Leonardo Mier" userId="9dec561c-d930-4244-ba1f-26496201d3ff" providerId="ADAL" clId="{0728CBB5-2442-44FB-9D23-D9BE217C8C98}" dt="2023-03-24T15:12:17.455" v="291"/>
          <ac:picMkLst>
            <pc:docMk/>
            <pc:sldMk cId="3244810708" sldId="356"/>
            <ac:picMk id="25" creationId="{161A3C9E-93EB-4341-96FA-2E69A62186E5}"/>
          </ac:picMkLst>
        </pc:picChg>
      </pc:sldChg>
      <pc:sldChg chg="del">
        <pc:chgData name="Leonardo Mier" userId="9dec561c-d930-4244-ba1f-26496201d3ff" providerId="ADAL" clId="{0728CBB5-2442-44FB-9D23-D9BE217C8C98}" dt="2023-03-23T22:34:26.292" v="15" actId="47"/>
        <pc:sldMkLst>
          <pc:docMk/>
          <pc:sldMk cId="1865855350" sldId="357"/>
        </pc:sldMkLst>
      </pc:sldChg>
      <pc:sldChg chg="addSp modSp mod">
        <pc:chgData name="Leonardo Mier" userId="9dec561c-d930-4244-ba1f-26496201d3ff" providerId="ADAL" clId="{0728CBB5-2442-44FB-9D23-D9BE217C8C98}" dt="2023-03-24T15:11:42.663" v="285" actId="1076"/>
        <pc:sldMkLst>
          <pc:docMk/>
          <pc:sldMk cId="3734388346" sldId="481"/>
        </pc:sldMkLst>
        <pc:spChg chg="mod">
          <ac:chgData name="Leonardo Mier" userId="9dec561c-d930-4244-ba1f-26496201d3ff" providerId="ADAL" clId="{0728CBB5-2442-44FB-9D23-D9BE217C8C98}" dt="2023-03-24T15:11:31.612" v="283" actId="1076"/>
          <ac:spMkLst>
            <pc:docMk/>
            <pc:sldMk cId="3734388346" sldId="481"/>
            <ac:spMk id="18" creationId="{03904EEC-5960-2943-A516-3F7C60871283}"/>
          </ac:spMkLst>
        </pc:spChg>
        <pc:graphicFrameChg chg="mod">
          <ac:chgData name="Leonardo Mier" userId="9dec561c-d930-4244-ba1f-26496201d3ff" providerId="ADAL" clId="{0728CBB5-2442-44FB-9D23-D9BE217C8C98}" dt="2023-03-24T15:11:37.725" v="284" actId="1076"/>
          <ac:graphicFrameMkLst>
            <pc:docMk/>
            <pc:sldMk cId="3734388346" sldId="481"/>
            <ac:graphicFrameMk id="5" creationId="{1127E6BE-D8C7-4D4F-8366-42A948BDDCCB}"/>
          </ac:graphicFrameMkLst>
        </pc:graphicFrameChg>
        <pc:picChg chg="add mod">
          <ac:chgData name="Leonardo Mier" userId="9dec561c-d930-4244-ba1f-26496201d3ff" providerId="ADAL" clId="{0728CBB5-2442-44FB-9D23-D9BE217C8C98}" dt="2023-03-24T15:11:42.663" v="285" actId="1076"/>
          <ac:picMkLst>
            <pc:docMk/>
            <pc:sldMk cId="3734388346" sldId="481"/>
            <ac:picMk id="6" creationId="{169C44E5-A439-4FFD-99CC-A75ED7AC870E}"/>
          </ac:picMkLst>
        </pc:picChg>
      </pc:sldChg>
      <pc:sldChg chg="del">
        <pc:chgData name="Leonardo Mier" userId="9dec561c-d930-4244-ba1f-26496201d3ff" providerId="ADAL" clId="{0728CBB5-2442-44FB-9D23-D9BE217C8C98}" dt="2023-03-23T22:34:26.292" v="15" actId="47"/>
        <pc:sldMkLst>
          <pc:docMk/>
          <pc:sldMk cId="2750583051" sldId="482"/>
        </pc:sldMkLst>
      </pc:sldChg>
      <pc:sldChg chg="addSp delSp modSp new mod ord setBg">
        <pc:chgData name="Leonardo Mier" userId="9dec561c-d930-4244-ba1f-26496201d3ff" providerId="ADAL" clId="{0728CBB5-2442-44FB-9D23-D9BE217C8C98}" dt="2023-03-24T15:12:23.208" v="292" actId="207"/>
        <pc:sldMkLst>
          <pc:docMk/>
          <pc:sldMk cId="2837875246" sldId="482"/>
        </pc:sldMkLst>
        <pc:spChg chg="del">
          <ac:chgData name="Leonardo Mier" userId="9dec561c-d930-4244-ba1f-26496201d3ff" providerId="ADAL" clId="{0728CBB5-2442-44FB-9D23-D9BE217C8C98}" dt="2023-03-23T22:42:32.483" v="103" actId="478"/>
          <ac:spMkLst>
            <pc:docMk/>
            <pc:sldMk cId="2837875246" sldId="482"/>
            <ac:spMk id="2" creationId="{6E2DB2AE-ED89-4441-A972-1D833D36DC2A}"/>
          </ac:spMkLst>
        </pc:spChg>
        <pc:spChg chg="del mod">
          <ac:chgData name="Leonardo Mier" userId="9dec561c-d930-4244-ba1f-26496201d3ff" providerId="ADAL" clId="{0728CBB5-2442-44FB-9D23-D9BE217C8C98}" dt="2023-03-23T22:46:24.090" v="120" actId="478"/>
          <ac:spMkLst>
            <pc:docMk/>
            <pc:sldMk cId="2837875246" sldId="482"/>
            <ac:spMk id="3" creationId="{2649A128-02F0-4E17-885A-404D09D50939}"/>
          </ac:spMkLst>
        </pc:spChg>
        <pc:spChg chg="del">
          <ac:chgData name="Leonardo Mier" userId="9dec561c-d930-4244-ba1f-26496201d3ff" providerId="ADAL" clId="{0728CBB5-2442-44FB-9D23-D9BE217C8C98}" dt="2023-03-23T22:46:00.446" v="118" actId="478"/>
          <ac:spMkLst>
            <pc:docMk/>
            <pc:sldMk cId="2837875246" sldId="482"/>
            <ac:spMk id="4" creationId="{9CE36E1C-D27E-4BCB-BDF8-8CA5D68C7701}"/>
          </ac:spMkLst>
        </pc:spChg>
        <pc:spChg chg="add del mod">
          <ac:chgData name="Leonardo Mier" userId="9dec561c-d930-4244-ba1f-26496201d3ff" providerId="ADAL" clId="{0728CBB5-2442-44FB-9D23-D9BE217C8C98}" dt="2023-03-23T22:46:27.465" v="121" actId="478"/>
          <ac:spMkLst>
            <pc:docMk/>
            <pc:sldMk cId="2837875246" sldId="482"/>
            <ac:spMk id="14" creationId="{D56447DD-60DD-45E2-847B-14C2DBA9DD28}"/>
          </ac:spMkLst>
        </pc:spChg>
        <pc:spChg chg="add mod">
          <ac:chgData name="Leonardo Mier" userId="9dec561c-d930-4244-ba1f-26496201d3ff" providerId="ADAL" clId="{0728CBB5-2442-44FB-9D23-D9BE217C8C98}" dt="2023-03-24T15:12:23.208" v="292" actId="207"/>
          <ac:spMkLst>
            <pc:docMk/>
            <pc:sldMk cId="2837875246" sldId="482"/>
            <ac:spMk id="15" creationId="{1388D762-2F2B-46F0-B8D3-6118C8CA0B23}"/>
          </ac:spMkLst>
        </pc:spChg>
        <pc:spChg chg="add del">
          <ac:chgData name="Leonardo Mier" userId="9dec561c-d930-4244-ba1f-26496201d3ff" providerId="ADAL" clId="{0728CBB5-2442-44FB-9D23-D9BE217C8C98}" dt="2023-03-23T22:48:07.251" v="128" actId="26606"/>
          <ac:spMkLst>
            <pc:docMk/>
            <pc:sldMk cId="2837875246" sldId="482"/>
            <ac:spMk id="22" creationId="{7C98A213-5994-475E-B327-DC6EC27FBA8B}"/>
          </ac:spMkLst>
        </pc:spChg>
        <pc:spChg chg="add del">
          <ac:chgData name="Leonardo Mier" userId="9dec561c-d930-4244-ba1f-26496201d3ff" providerId="ADAL" clId="{0728CBB5-2442-44FB-9D23-D9BE217C8C98}" dt="2023-03-23T22:48:07.251" v="128" actId="26606"/>
          <ac:spMkLst>
            <pc:docMk/>
            <pc:sldMk cId="2837875246" sldId="482"/>
            <ac:spMk id="24" creationId="{4B030A0D-0DAD-4A99-89BB-419527D6A64B}"/>
          </ac:spMkLst>
        </pc:spChg>
        <pc:spChg chg="add del">
          <ac:chgData name="Leonardo Mier" userId="9dec561c-d930-4244-ba1f-26496201d3ff" providerId="ADAL" clId="{0728CBB5-2442-44FB-9D23-D9BE217C8C98}" dt="2023-03-23T22:49:30.472" v="136" actId="26606"/>
          <ac:spMkLst>
            <pc:docMk/>
            <pc:sldMk cId="2837875246" sldId="482"/>
            <ac:spMk id="29" creationId="{B6ECEE03-918F-43ED-A7B3-F1BDE3FCECAF}"/>
          </ac:spMkLst>
        </pc:spChg>
        <pc:spChg chg="add del">
          <ac:chgData name="Leonardo Mier" userId="9dec561c-d930-4244-ba1f-26496201d3ff" providerId="ADAL" clId="{0728CBB5-2442-44FB-9D23-D9BE217C8C98}" dt="2023-03-23T22:49:30.472" v="136" actId="26606"/>
          <ac:spMkLst>
            <pc:docMk/>
            <pc:sldMk cId="2837875246" sldId="482"/>
            <ac:spMk id="31" creationId="{010B55F0-C448-403A-8231-AD42A7BA271C}"/>
          </ac:spMkLst>
        </pc:spChg>
        <pc:spChg chg="add">
          <ac:chgData name="Leonardo Mier" userId="9dec561c-d930-4244-ba1f-26496201d3ff" providerId="ADAL" clId="{0728CBB5-2442-44FB-9D23-D9BE217C8C98}" dt="2023-03-23T22:49:30.472" v="136" actId="26606"/>
          <ac:spMkLst>
            <pc:docMk/>
            <pc:sldMk cId="2837875246" sldId="482"/>
            <ac:spMk id="36" creationId="{70155189-D96C-4527-B0EC-654B946BE615}"/>
          </ac:spMkLst>
        </pc:spChg>
        <pc:picChg chg="add del mod">
          <ac:chgData name="Leonardo Mier" userId="9dec561c-d930-4244-ba1f-26496201d3ff" providerId="ADAL" clId="{0728CBB5-2442-44FB-9D23-D9BE217C8C98}" dt="2023-03-23T22:38:11.065" v="92" actId="21"/>
          <ac:picMkLst>
            <pc:docMk/>
            <pc:sldMk cId="2837875246" sldId="482"/>
            <ac:picMk id="6" creationId="{8A7F6840-B2DF-4434-9371-40E3AD3E72BF}"/>
          </ac:picMkLst>
        </pc:picChg>
        <pc:picChg chg="add mod ord">
          <ac:chgData name="Leonardo Mier" userId="9dec561c-d930-4244-ba1f-26496201d3ff" providerId="ADAL" clId="{0728CBB5-2442-44FB-9D23-D9BE217C8C98}" dt="2023-03-23T22:59:43.805" v="270" actId="1076"/>
          <ac:picMkLst>
            <pc:docMk/>
            <pc:sldMk cId="2837875246" sldId="482"/>
            <ac:picMk id="8" creationId="{DB17C719-A2A1-4DF0-A515-F51A4DC4E9EB}"/>
          </ac:picMkLst>
        </pc:picChg>
        <pc:picChg chg="add mod ord">
          <ac:chgData name="Leonardo Mier" userId="9dec561c-d930-4244-ba1f-26496201d3ff" providerId="ADAL" clId="{0728CBB5-2442-44FB-9D23-D9BE217C8C98}" dt="2023-03-23T22:59:37.505" v="269" actId="1076"/>
          <ac:picMkLst>
            <pc:docMk/>
            <pc:sldMk cId="2837875246" sldId="482"/>
            <ac:picMk id="10" creationId="{81AA38C3-2F77-4D78-8BFE-6D24BFA71937}"/>
          </ac:picMkLst>
        </pc:picChg>
        <pc:picChg chg="add del mod">
          <ac:chgData name="Leonardo Mier" userId="9dec561c-d930-4244-ba1f-26496201d3ff" providerId="ADAL" clId="{0728CBB5-2442-44FB-9D23-D9BE217C8C98}" dt="2023-03-23T22:44:06.881" v="107" actId="21"/>
          <ac:picMkLst>
            <pc:docMk/>
            <pc:sldMk cId="2837875246" sldId="482"/>
            <ac:picMk id="12" creationId="{CBEF1D76-29D7-4456-89B7-879A454B3893}"/>
          </ac:picMkLst>
        </pc:picChg>
        <pc:picChg chg="add mod">
          <ac:chgData name="Leonardo Mier" userId="9dec561c-d930-4244-ba1f-26496201d3ff" providerId="ADAL" clId="{0728CBB5-2442-44FB-9D23-D9BE217C8C98}" dt="2023-03-23T22:58:38.644" v="259" actId="1076"/>
          <ac:picMkLst>
            <pc:docMk/>
            <pc:sldMk cId="2837875246" sldId="482"/>
            <ac:picMk id="17" creationId="{63C64587-AD38-4D1F-A985-41FCF8FA1CEF}"/>
          </ac:picMkLst>
        </pc:picChg>
        <pc:picChg chg="add mod">
          <ac:chgData name="Leonardo Mier" userId="9dec561c-d930-4244-ba1f-26496201d3ff" providerId="ADAL" clId="{0728CBB5-2442-44FB-9D23-D9BE217C8C98}" dt="2023-03-24T15:12:10.289" v="290"/>
          <ac:picMkLst>
            <pc:docMk/>
            <pc:sldMk cId="2837875246" sldId="482"/>
            <ac:picMk id="23" creationId="{F77BA5F3-048B-4E20-B038-C270314A6614}"/>
          </ac:picMkLst>
        </pc:picChg>
      </pc:sldChg>
      <pc:sldChg chg="addSp delSp modSp new mod">
        <pc:chgData name="Leonardo Mier" userId="9dec561c-d930-4244-ba1f-26496201d3ff" providerId="ADAL" clId="{0728CBB5-2442-44FB-9D23-D9BE217C8C98}" dt="2023-03-24T15:28:29.617" v="998" actId="1076"/>
        <pc:sldMkLst>
          <pc:docMk/>
          <pc:sldMk cId="390545313" sldId="483"/>
        </pc:sldMkLst>
        <pc:spChg chg="del mod">
          <ac:chgData name="Leonardo Mier" userId="9dec561c-d930-4244-ba1f-26496201d3ff" providerId="ADAL" clId="{0728CBB5-2442-44FB-9D23-D9BE217C8C98}" dt="2023-03-24T15:20:11.007" v="358" actId="478"/>
          <ac:spMkLst>
            <pc:docMk/>
            <pc:sldMk cId="390545313" sldId="483"/>
            <ac:spMk id="2" creationId="{6AF72154-71DA-4815-8A8E-8A006F85C504}"/>
          </ac:spMkLst>
        </pc:spChg>
        <pc:spChg chg="mod">
          <ac:chgData name="Leonardo Mier" userId="9dec561c-d930-4244-ba1f-26496201d3ff" providerId="ADAL" clId="{0728CBB5-2442-44FB-9D23-D9BE217C8C98}" dt="2023-03-24T15:28:29.617" v="998" actId="1076"/>
          <ac:spMkLst>
            <pc:docMk/>
            <pc:sldMk cId="390545313" sldId="483"/>
            <ac:spMk id="3" creationId="{55ABD2D5-778B-4AAC-801D-EF8FB2E9BCF4}"/>
          </ac:spMkLst>
        </pc:spChg>
        <pc:spChg chg="add del mod">
          <ac:chgData name="Leonardo Mier" userId="9dec561c-d930-4244-ba1f-26496201d3ff" providerId="ADAL" clId="{0728CBB5-2442-44FB-9D23-D9BE217C8C98}" dt="2023-03-24T15:20:18.118" v="371" actId="20577"/>
          <ac:spMkLst>
            <pc:docMk/>
            <pc:sldMk cId="390545313" sldId="483"/>
            <ac:spMk id="5" creationId="{E68D8563-74BA-4E1D-9099-CF09C074C38A}"/>
          </ac:spMkLst>
        </pc:spChg>
        <pc:picChg chg="add mod">
          <ac:chgData name="Leonardo Mier" userId="9dec561c-d930-4244-ba1f-26496201d3ff" providerId="ADAL" clId="{0728CBB5-2442-44FB-9D23-D9BE217C8C98}" dt="2023-03-24T15:28:15.656" v="994"/>
          <ac:picMkLst>
            <pc:docMk/>
            <pc:sldMk cId="390545313" sldId="483"/>
            <ac:picMk id="6" creationId="{0E6C652B-02F9-4182-8CA0-8F13E68264A6}"/>
          </ac:picMkLst>
        </pc:picChg>
      </pc:sldChg>
      <pc:sldChg chg="addSp modSp new mod">
        <pc:chgData name="Leonardo Mier" userId="9dec561c-d930-4244-ba1f-26496201d3ff" providerId="ADAL" clId="{0728CBB5-2442-44FB-9D23-D9BE217C8C98}" dt="2023-03-24T15:28:32.118" v="999"/>
        <pc:sldMkLst>
          <pc:docMk/>
          <pc:sldMk cId="2181314826" sldId="484"/>
        </pc:sldMkLst>
        <pc:spChg chg="mod">
          <ac:chgData name="Leonardo Mier" userId="9dec561c-d930-4244-ba1f-26496201d3ff" providerId="ADAL" clId="{0728CBB5-2442-44FB-9D23-D9BE217C8C98}" dt="2023-03-24T15:19:52.598" v="353" actId="113"/>
          <ac:spMkLst>
            <pc:docMk/>
            <pc:sldMk cId="2181314826" sldId="484"/>
            <ac:spMk id="2" creationId="{B3E275AE-DEA0-4F75-8E15-D3BC60FA8F3D}"/>
          </ac:spMkLst>
        </pc:spChg>
        <pc:spChg chg="mod">
          <ac:chgData name="Leonardo Mier" userId="9dec561c-d930-4244-ba1f-26496201d3ff" providerId="ADAL" clId="{0728CBB5-2442-44FB-9D23-D9BE217C8C98}" dt="2023-03-24T15:28:04.488" v="993" actId="12"/>
          <ac:spMkLst>
            <pc:docMk/>
            <pc:sldMk cId="2181314826" sldId="484"/>
            <ac:spMk id="3" creationId="{7AC41AB3-94A8-4925-B22D-F27848C30347}"/>
          </ac:spMkLst>
        </pc:spChg>
        <pc:picChg chg="add mod">
          <ac:chgData name="Leonardo Mier" userId="9dec561c-d930-4244-ba1f-26496201d3ff" providerId="ADAL" clId="{0728CBB5-2442-44FB-9D23-D9BE217C8C98}" dt="2023-03-24T15:28:32.118" v="999"/>
          <ac:picMkLst>
            <pc:docMk/>
            <pc:sldMk cId="2181314826" sldId="484"/>
            <ac:picMk id="5" creationId="{B33D3237-C9AA-4394-8E4F-0C9CB2102032}"/>
          </ac:picMkLst>
        </pc:picChg>
      </pc:sldChg>
      <pc:sldChg chg="del">
        <pc:chgData name="Leonardo Mier" userId="9dec561c-d930-4244-ba1f-26496201d3ff" providerId="ADAL" clId="{0728CBB5-2442-44FB-9D23-D9BE217C8C98}" dt="2023-03-23T22:34:26.292" v="15" actId="47"/>
        <pc:sldMkLst>
          <pc:docMk/>
          <pc:sldMk cId="4115840403" sldId="484"/>
        </pc:sldMkLst>
      </pc:sldChg>
      <pc:sldChg chg="addSp delSp modSp new mod">
        <pc:chgData name="Leonardo Mier" userId="9dec561c-d930-4244-ba1f-26496201d3ff" providerId="ADAL" clId="{0728CBB5-2442-44FB-9D23-D9BE217C8C98}" dt="2023-03-24T16:06:00.178" v="2025" actId="27636"/>
        <pc:sldMkLst>
          <pc:docMk/>
          <pc:sldMk cId="818704893" sldId="485"/>
        </pc:sldMkLst>
        <pc:spChg chg="mod">
          <ac:chgData name="Leonardo Mier" userId="9dec561c-d930-4244-ba1f-26496201d3ff" providerId="ADAL" clId="{0728CBB5-2442-44FB-9D23-D9BE217C8C98}" dt="2023-03-24T16:05:40.925" v="2020" actId="1076"/>
          <ac:spMkLst>
            <pc:docMk/>
            <pc:sldMk cId="818704893" sldId="485"/>
            <ac:spMk id="2" creationId="{87724610-F79C-42EA-BB57-BC63CFAAC206}"/>
          </ac:spMkLst>
        </pc:spChg>
        <pc:spChg chg="mod">
          <ac:chgData name="Leonardo Mier" userId="9dec561c-d930-4244-ba1f-26496201d3ff" providerId="ADAL" clId="{0728CBB5-2442-44FB-9D23-D9BE217C8C98}" dt="2023-03-24T16:06:00.178" v="2025" actId="27636"/>
          <ac:spMkLst>
            <pc:docMk/>
            <pc:sldMk cId="818704893" sldId="485"/>
            <ac:spMk id="3" creationId="{E4CF8CAE-1068-4390-BB4F-613595B9E1D5}"/>
          </ac:spMkLst>
        </pc:spChg>
        <pc:spChg chg="del">
          <ac:chgData name="Leonardo Mier" userId="9dec561c-d930-4244-ba1f-26496201d3ff" providerId="ADAL" clId="{0728CBB5-2442-44FB-9D23-D9BE217C8C98}" dt="2023-03-24T15:31:17.731" v="1066" actId="478"/>
          <ac:spMkLst>
            <pc:docMk/>
            <pc:sldMk cId="818704893" sldId="485"/>
            <ac:spMk id="4" creationId="{7BC0AA70-967F-46E2-9ED7-BC660D81BE23}"/>
          </ac:spMkLst>
        </pc:spChg>
        <pc:picChg chg="add mod">
          <ac:chgData name="Leonardo Mier" userId="9dec561c-d930-4244-ba1f-26496201d3ff" providerId="ADAL" clId="{0728CBB5-2442-44FB-9D23-D9BE217C8C98}" dt="2023-03-24T16:05:30.993" v="2019"/>
          <ac:picMkLst>
            <pc:docMk/>
            <pc:sldMk cId="818704893" sldId="485"/>
            <ac:picMk id="5" creationId="{77CEB95C-3C1D-4458-805C-DEB9F4C6FA2A}"/>
          </ac:picMkLst>
        </pc:picChg>
      </pc:sldChg>
      <pc:sldChg chg="del">
        <pc:chgData name="Leonardo Mier" userId="9dec561c-d930-4244-ba1f-26496201d3ff" providerId="ADAL" clId="{0728CBB5-2442-44FB-9D23-D9BE217C8C98}" dt="2023-03-23T22:34:26.292" v="15" actId="47"/>
        <pc:sldMkLst>
          <pc:docMk/>
          <pc:sldMk cId="3769245344" sldId="488"/>
        </pc:sldMkLst>
      </pc:sldChg>
      <pc:sldChg chg="del">
        <pc:chgData name="Leonardo Mier" userId="9dec561c-d930-4244-ba1f-26496201d3ff" providerId="ADAL" clId="{0728CBB5-2442-44FB-9D23-D9BE217C8C98}" dt="2023-03-23T22:34:26.292" v="15" actId="47"/>
        <pc:sldMkLst>
          <pc:docMk/>
          <pc:sldMk cId="3749532886" sldId="490"/>
        </pc:sldMkLst>
      </pc:sldChg>
      <pc:sldChg chg="add">
        <pc:chgData name="Leonardo Mier" userId="9dec561c-d930-4244-ba1f-26496201d3ff" providerId="ADAL" clId="{0728CBB5-2442-44FB-9D23-D9BE217C8C98}" dt="2023-03-24T16:09:54" v="2027"/>
        <pc:sldMkLst>
          <pc:docMk/>
          <pc:sldMk cId="3979746526" sldId="600"/>
        </pc:sldMkLst>
      </pc:sldChg>
      <pc:sldChg chg="add">
        <pc:chgData name="Leonardo Mier" userId="9dec561c-d930-4244-ba1f-26496201d3ff" providerId="ADAL" clId="{0728CBB5-2442-44FB-9D23-D9BE217C8C98}" dt="2023-03-24T16:09:54" v="2027"/>
        <pc:sldMkLst>
          <pc:docMk/>
          <pc:sldMk cId="895666955" sldId="602"/>
        </pc:sldMkLst>
      </pc:sldChg>
      <pc:sldChg chg="modSp new mod">
        <pc:chgData name="Leonardo Mier" userId="9dec561c-d930-4244-ba1f-26496201d3ff" providerId="ADAL" clId="{0728CBB5-2442-44FB-9D23-D9BE217C8C98}" dt="2023-03-30T16:58:04.050" v="2455" actId="5793"/>
        <pc:sldMkLst>
          <pc:docMk/>
          <pc:sldMk cId="1228279327" sldId="603"/>
        </pc:sldMkLst>
        <pc:spChg chg="mod">
          <ac:chgData name="Leonardo Mier" userId="9dec561c-d930-4244-ba1f-26496201d3ff" providerId="ADAL" clId="{0728CBB5-2442-44FB-9D23-D9BE217C8C98}" dt="2023-03-30T16:55:22.948" v="2105" actId="122"/>
          <ac:spMkLst>
            <pc:docMk/>
            <pc:sldMk cId="1228279327" sldId="603"/>
            <ac:spMk id="2" creationId="{DDF1DCD4-A1E1-4308-998D-F016B94139F1}"/>
          </ac:spMkLst>
        </pc:spChg>
        <pc:spChg chg="mod">
          <ac:chgData name="Leonardo Mier" userId="9dec561c-d930-4244-ba1f-26496201d3ff" providerId="ADAL" clId="{0728CBB5-2442-44FB-9D23-D9BE217C8C98}" dt="2023-03-30T16:58:04.050" v="2455" actId="5793"/>
          <ac:spMkLst>
            <pc:docMk/>
            <pc:sldMk cId="1228279327" sldId="603"/>
            <ac:spMk id="3" creationId="{A4A0446A-801F-4B93-84A6-B2B7300A4AF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9183D9-6F2C-491A-99C6-D9923FF8F62E}" type="doc">
      <dgm:prSet loTypeId="urn:microsoft.com/office/officeart/2005/8/layout/cycle8" loCatId="cycle" qsTypeId="urn:microsoft.com/office/officeart/2005/8/quickstyle/simple1" qsCatId="simple" csTypeId="urn:microsoft.com/office/officeart/2005/8/colors/accent1_4" csCatId="accent1" phldr="1"/>
      <dgm:spPr/>
    </dgm:pt>
    <dgm:pt modelId="{35939CDF-2050-4273-A250-C1589D3CF301}">
      <dgm:prSet phldrT="[Text]"/>
      <dgm:spPr/>
      <dgm:t>
        <a:bodyPr/>
        <a:lstStyle/>
        <a:p>
          <a:r>
            <a:rPr lang="es-HN" b="1" i="0" u="none" strike="noStrike" baseline="0" dirty="0" err="1"/>
            <a:t>Niñ@s</a:t>
          </a:r>
          <a:r>
            <a:rPr lang="es-HN" b="1" i="0" u="none" strike="noStrike" baseline="0" dirty="0"/>
            <a:t>, adolescentes y cuidadores en comunidades priorizadas han mejorado sus capacidades para prevenir y responder a las violencias.</a:t>
          </a:r>
          <a:endParaRPr lang="en-US" b="1" dirty="0"/>
        </a:p>
      </dgm:t>
    </dgm:pt>
    <dgm:pt modelId="{6BF0096E-3925-4055-A2E6-110F13A763FB}" type="parTrans" cxnId="{A7F53D6E-7EA4-4AD6-B426-F3D92025592D}">
      <dgm:prSet/>
      <dgm:spPr/>
      <dgm:t>
        <a:bodyPr/>
        <a:lstStyle/>
        <a:p>
          <a:endParaRPr lang="en-US"/>
        </a:p>
      </dgm:t>
    </dgm:pt>
    <dgm:pt modelId="{C6D76633-33A7-4479-9DCA-30023C88B18D}" type="sibTrans" cxnId="{A7F53D6E-7EA4-4AD6-B426-F3D92025592D}">
      <dgm:prSet/>
      <dgm:spPr/>
      <dgm:t>
        <a:bodyPr/>
        <a:lstStyle/>
        <a:p>
          <a:endParaRPr lang="en-US"/>
        </a:p>
      </dgm:t>
    </dgm:pt>
    <dgm:pt modelId="{6D567B61-9A51-446D-93A5-7C5826BE808C}">
      <dgm:prSet phldrT="[Text]"/>
      <dgm:spPr/>
      <dgm:t>
        <a:bodyPr/>
        <a:lstStyle/>
        <a:p>
          <a:r>
            <a:rPr lang="es-HN" b="1" i="0" u="none" strike="noStrike" baseline="0" dirty="0"/>
            <a:t>Los sistemas y redes de protección municipales y comunitarios han aumentado su capacidad para proteger a los niños contra las violencias. </a:t>
          </a:r>
          <a:endParaRPr lang="en-US" b="1" dirty="0"/>
        </a:p>
      </dgm:t>
    </dgm:pt>
    <dgm:pt modelId="{91E61A91-D2A8-4F71-8E01-133EF48F40C0}" type="parTrans" cxnId="{504C6F1D-7190-418D-B437-67FE2E318205}">
      <dgm:prSet/>
      <dgm:spPr/>
      <dgm:t>
        <a:bodyPr/>
        <a:lstStyle/>
        <a:p>
          <a:endParaRPr lang="en-US"/>
        </a:p>
      </dgm:t>
    </dgm:pt>
    <dgm:pt modelId="{3DE102EF-F4DF-4519-9861-47B67F819F04}" type="sibTrans" cxnId="{504C6F1D-7190-418D-B437-67FE2E318205}">
      <dgm:prSet/>
      <dgm:spPr/>
      <dgm:t>
        <a:bodyPr/>
        <a:lstStyle/>
        <a:p>
          <a:endParaRPr lang="en-US"/>
        </a:p>
      </dgm:t>
    </dgm:pt>
    <dgm:pt modelId="{66F78560-F056-4532-9448-CD7D0D2D061B}">
      <dgm:prSet phldrT="[Text]"/>
      <dgm:spPr/>
      <dgm:t>
        <a:bodyPr/>
        <a:lstStyle/>
        <a:p>
          <a:r>
            <a:rPr lang="es-HN" b="1" i="0" u="none" strike="noStrike" baseline="0" dirty="0"/>
            <a:t>Los sistemas nacionales de protección y justicia se han fortalecido para cumplir los estándares internacionales de protección. </a:t>
          </a:r>
          <a:endParaRPr lang="en-US" b="1" dirty="0"/>
        </a:p>
      </dgm:t>
    </dgm:pt>
    <dgm:pt modelId="{B1F24573-B10B-4334-A1D1-6822EE671242}" type="parTrans" cxnId="{6E840A6A-81D6-418B-9ABC-0101FCF983E6}">
      <dgm:prSet/>
      <dgm:spPr/>
      <dgm:t>
        <a:bodyPr/>
        <a:lstStyle/>
        <a:p>
          <a:endParaRPr lang="en-US"/>
        </a:p>
      </dgm:t>
    </dgm:pt>
    <dgm:pt modelId="{A0B50194-8A09-4F22-AEDF-1B4B78C47063}" type="sibTrans" cxnId="{6E840A6A-81D6-418B-9ABC-0101FCF983E6}">
      <dgm:prSet/>
      <dgm:spPr/>
      <dgm:t>
        <a:bodyPr/>
        <a:lstStyle/>
        <a:p>
          <a:endParaRPr lang="en-US"/>
        </a:p>
      </dgm:t>
    </dgm:pt>
    <dgm:pt modelId="{A0856717-884B-491D-9828-16425AD8C363}" type="pres">
      <dgm:prSet presAssocID="{C99183D9-6F2C-491A-99C6-D9923FF8F62E}" presName="compositeShape" presStyleCnt="0">
        <dgm:presLayoutVars>
          <dgm:chMax val="7"/>
          <dgm:dir/>
          <dgm:resizeHandles val="exact"/>
        </dgm:presLayoutVars>
      </dgm:prSet>
      <dgm:spPr/>
    </dgm:pt>
    <dgm:pt modelId="{F69F1A9C-E9F6-4AB9-8AA1-F064F1838182}" type="pres">
      <dgm:prSet presAssocID="{C99183D9-6F2C-491A-99C6-D9923FF8F62E}" presName="wedge1" presStyleLbl="node1" presStyleIdx="0" presStyleCnt="3"/>
      <dgm:spPr/>
    </dgm:pt>
    <dgm:pt modelId="{DA05CB5E-2409-405B-B3AF-48EC83AD6769}" type="pres">
      <dgm:prSet presAssocID="{C99183D9-6F2C-491A-99C6-D9923FF8F62E}" presName="dummy1a" presStyleCnt="0"/>
      <dgm:spPr/>
    </dgm:pt>
    <dgm:pt modelId="{AC209474-24F7-4C4B-A5F2-611EF84CF6DC}" type="pres">
      <dgm:prSet presAssocID="{C99183D9-6F2C-491A-99C6-D9923FF8F62E}" presName="dummy1b" presStyleCnt="0"/>
      <dgm:spPr/>
    </dgm:pt>
    <dgm:pt modelId="{A185976B-7899-4BE1-A1E4-15F335931906}" type="pres">
      <dgm:prSet presAssocID="{C99183D9-6F2C-491A-99C6-D9923FF8F62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62A9A95-D72F-4C33-BBAF-E123686310D0}" type="pres">
      <dgm:prSet presAssocID="{C99183D9-6F2C-491A-99C6-D9923FF8F62E}" presName="wedge2" presStyleLbl="node1" presStyleIdx="1" presStyleCnt="3"/>
      <dgm:spPr/>
    </dgm:pt>
    <dgm:pt modelId="{6257670A-39CF-4A5D-96E4-A945F9532DCC}" type="pres">
      <dgm:prSet presAssocID="{C99183D9-6F2C-491A-99C6-D9923FF8F62E}" presName="dummy2a" presStyleCnt="0"/>
      <dgm:spPr/>
    </dgm:pt>
    <dgm:pt modelId="{E7DBB108-ABFA-435E-B477-16497531C36C}" type="pres">
      <dgm:prSet presAssocID="{C99183D9-6F2C-491A-99C6-D9923FF8F62E}" presName="dummy2b" presStyleCnt="0"/>
      <dgm:spPr/>
    </dgm:pt>
    <dgm:pt modelId="{02CA077C-98E1-456B-AF0E-E58DCE608443}" type="pres">
      <dgm:prSet presAssocID="{C99183D9-6F2C-491A-99C6-D9923FF8F62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569CE94-9BBA-41D2-805A-E147AAE87D7D}" type="pres">
      <dgm:prSet presAssocID="{C99183D9-6F2C-491A-99C6-D9923FF8F62E}" presName="wedge3" presStyleLbl="node1" presStyleIdx="2" presStyleCnt="3"/>
      <dgm:spPr/>
    </dgm:pt>
    <dgm:pt modelId="{F3B8199C-2C4E-434A-BEF9-1C6AAB485E76}" type="pres">
      <dgm:prSet presAssocID="{C99183D9-6F2C-491A-99C6-D9923FF8F62E}" presName="dummy3a" presStyleCnt="0"/>
      <dgm:spPr/>
    </dgm:pt>
    <dgm:pt modelId="{EA77104D-CB27-4EAA-97D3-DFC7E882E187}" type="pres">
      <dgm:prSet presAssocID="{C99183D9-6F2C-491A-99C6-D9923FF8F62E}" presName="dummy3b" presStyleCnt="0"/>
      <dgm:spPr/>
    </dgm:pt>
    <dgm:pt modelId="{773E3374-FB63-43F7-9325-85C26EF43027}" type="pres">
      <dgm:prSet presAssocID="{C99183D9-6F2C-491A-99C6-D9923FF8F62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CA8616CA-6A23-4196-949E-8CC2621BC70B}" type="pres">
      <dgm:prSet presAssocID="{C6D76633-33A7-4479-9DCA-30023C88B18D}" presName="arrowWedge1" presStyleLbl="fgSibTrans2D1" presStyleIdx="0" presStyleCnt="3"/>
      <dgm:spPr/>
    </dgm:pt>
    <dgm:pt modelId="{79B219B3-257C-4A6F-ADCF-642CD7BB1726}" type="pres">
      <dgm:prSet presAssocID="{3DE102EF-F4DF-4519-9861-47B67F819F04}" presName="arrowWedge2" presStyleLbl="fgSibTrans2D1" presStyleIdx="1" presStyleCnt="3"/>
      <dgm:spPr/>
    </dgm:pt>
    <dgm:pt modelId="{8363F8D3-A319-40A3-998B-9255D3C88604}" type="pres">
      <dgm:prSet presAssocID="{A0B50194-8A09-4F22-AEDF-1B4B78C47063}" presName="arrowWedge3" presStyleLbl="fgSibTrans2D1" presStyleIdx="2" presStyleCnt="3"/>
      <dgm:spPr/>
    </dgm:pt>
  </dgm:ptLst>
  <dgm:cxnLst>
    <dgm:cxn modelId="{504C6F1D-7190-418D-B437-67FE2E318205}" srcId="{C99183D9-6F2C-491A-99C6-D9923FF8F62E}" destId="{6D567B61-9A51-446D-93A5-7C5826BE808C}" srcOrd="1" destOrd="0" parTransId="{91E61A91-D2A8-4F71-8E01-133EF48F40C0}" sibTransId="{3DE102EF-F4DF-4519-9861-47B67F819F04}"/>
    <dgm:cxn modelId="{7F684328-0D01-4EF3-BDA4-8D6CBB5ABC1E}" type="presOf" srcId="{35939CDF-2050-4273-A250-C1589D3CF301}" destId="{F69F1A9C-E9F6-4AB9-8AA1-F064F1838182}" srcOrd="0" destOrd="0" presId="urn:microsoft.com/office/officeart/2005/8/layout/cycle8"/>
    <dgm:cxn modelId="{6E840A6A-81D6-418B-9ABC-0101FCF983E6}" srcId="{C99183D9-6F2C-491A-99C6-D9923FF8F62E}" destId="{66F78560-F056-4532-9448-CD7D0D2D061B}" srcOrd="2" destOrd="0" parTransId="{B1F24573-B10B-4334-A1D1-6822EE671242}" sibTransId="{A0B50194-8A09-4F22-AEDF-1B4B78C47063}"/>
    <dgm:cxn modelId="{A7F53D6E-7EA4-4AD6-B426-F3D92025592D}" srcId="{C99183D9-6F2C-491A-99C6-D9923FF8F62E}" destId="{35939CDF-2050-4273-A250-C1589D3CF301}" srcOrd="0" destOrd="0" parTransId="{6BF0096E-3925-4055-A2E6-110F13A763FB}" sibTransId="{C6D76633-33A7-4479-9DCA-30023C88B18D}"/>
    <dgm:cxn modelId="{6D644676-DBA2-4072-80BE-3B6D423C5BAD}" type="presOf" srcId="{6D567B61-9A51-446D-93A5-7C5826BE808C}" destId="{02CA077C-98E1-456B-AF0E-E58DCE608443}" srcOrd="1" destOrd="0" presId="urn:microsoft.com/office/officeart/2005/8/layout/cycle8"/>
    <dgm:cxn modelId="{71073CCB-BB58-44DD-839B-965E517C99DF}" type="presOf" srcId="{66F78560-F056-4532-9448-CD7D0D2D061B}" destId="{8569CE94-9BBA-41D2-805A-E147AAE87D7D}" srcOrd="0" destOrd="0" presId="urn:microsoft.com/office/officeart/2005/8/layout/cycle8"/>
    <dgm:cxn modelId="{7BE3AAD0-AD85-46BF-943D-4F5897831442}" type="presOf" srcId="{C99183D9-6F2C-491A-99C6-D9923FF8F62E}" destId="{A0856717-884B-491D-9828-16425AD8C363}" srcOrd="0" destOrd="0" presId="urn:microsoft.com/office/officeart/2005/8/layout/cycle8"/>
    <dgm:cxn modelId="{AE747DD3-F68D-4061-AFAC-0138C1D313F1}" type="presOf" srcId="{35939CDF-2050-4273-A250-C1589D3CF301}" destId="{A185976B-7899-4BE1-A1E4-15F335931906}" srcOrd="1" destOrd="0" presId="urn:microsoft.com/office/officeart/2005/8/layout/cycle8"/>
    <dgm:cxn modelId="{DC16D1EE-C925-4FB4-835A-86FEC5FCFB08}" type="presOf" srcId="{6D567B61-9A51-446D-93A5-7C5826BE808C}" destId="{762A9A95-D72F-4C33-BBAF-E123686310D0}" srcOrd="0" destOrd="0" presId="urn:microsoft.com/office/officeart/2005/8/layout/cycle8"/>
    <dgm:cxn modelId="{3EA3DBF2-4465-48C1-9371-21F8B83E3245}" type="presOf" srcId="{66F78560-F056-4532-9448-CD7D0D2D061B}" destId="{773E3374-FB63-43F7-9325-85C26EF43027}" srcOrd="1" destOrd="0" presId="urn:microsoft.com/office/officeart/2005/8/layout/cycle8"/>
    <dgm:cxn modelId="{4088445E-9C7B-41A4-8266-6337E92BF212}" type="presParOf" srcId="{A0856717-884B-491D-9828-16425AD8C363}" destId="{F69F1A9C-E9F6-4AB9-8AA1-F064F1838182}" srcOrd="0" destOrd="0" presId="urn:microsoft.com/office/officeart/2005/8/layout/cycle8"/>
    <dgm:cxn modelId="{F6CEE982-830F-45A0-A86F-5D1C858D409C}" type="presParOf" srcId="{A0856717-884B-491D-9828-16425AD8C363}" destId="{DA05CB5E-2409-405B-B3AF-48EC83AD6769}" srcOrd="1" destOrd="0" presId="urn:microsoft.com/office/officeart/2005/8/layout/cycle8"/>
    <dgm:cxn modelId="{BD1925FA-671D-4F49-B90D-D0FF71398396}" type="presParOf" srcId="{A0856717-884B-491D-9828-16425AD8C363}" destId="{AC209474-24F7-4C4B-A5F2-611EF84CF6DC}" srcOrd="2" destOrd="0" presId="urn:microsoft.com/office/officeart/2005/8/layout/cycle8"/>
    <dgm:cxn modelId="{A99B44A0-A0DC-4E67-BB1C-F248BFF91F73}" type="presParOf" srcId="{A0856717-884B-491D-9828-16425AD8C363}" destId="{A185976B-7899-4BE1-A1E4-15F335931906}" srcOrd="3" destOrd="0" presId="urn:microsoft.com/office/officeart/2005/8/layout/cycle8"/>
    <dgm:cxn modelId="{07C00C9D-E160-4B0F-92F4-5F9A219C4642}" type="presParOf" srcId="{A0856717-884B-491D-9828-16425AD8C363}" destId="{762A9A95-D72F-4C33-BBAF-E123686310D0}" srcOrd="4" destOrd="0" presId="urn:microsoft.com/office/officeart/2005/8/layout/cycle8"/>
    <dgm:cxn modelId="{B3EC581E-CA6B-4972-AC6E-15FD8AAE6A6B}" type="presParOf" srcId="{A0856717-884B-491D-9828-16425AD8C363}" destId="{6257670A-39CF-4A5D-96E4-A945F9532DCC}" srcOrd="5" destOrd="0" presId="urn:microsoft.com/office/officeart/2005/8/layout/cycle8"/>
    <dgm:cxn modelId="{F79626F2-3034-4FC9-B28C-F1F4F4A50AB8}" type="presParOf" srcId="{A0856717-884B-491D-9828-16425AD8C363}" destId="{E7DBB108-ABFA-435E-B477-16497531C36C}" srcOrd="6" destOrd="0" presId="urn:microsoft.com/office/officeart/2005/8/layout/cycle8"/>
    <dgm:cxn modelId="{62530235-AEAF-4627-B57A-B7A2A01ED2A1}" type="presParOf" srcId="{A0856717-884B-491D-9828-16425AD8C363}" destId="{02CA077C-98E1-456B-AF0E-E58DCE608443}" srcOrd="7" destOrd="0" presId="urn:microsoft.com/office/officeart/2005/8/layout/cycle8"/>
    <dgm:cxn modelId="{A3B1B2E2-B2AA-4CA6-BC99-4C02EE661137}" type="presParOf" srcId="{A0856717-884B-491D-9828-16425AD8C363}" destId="{8569CE94-9BBA-41D2-805A-E147AAE87D7D}" srcOrd="8" destOrd="0" presId="urn:microsoft.com/office/officeart/2005/8/layout/cycle8"/>
    <dgm:cxn modelId="{1C418BAF-D290-4B62-B453-2977AE224851}" type="presParOf" srcId="{A0856717-884B-491D-9828-16425AD8C363}" destId="{F3B8199C-2C4E-434A-BEF9-1C6AAB485E76}" srcOrd="9" destOrd="0" presId="urn:microsoft.com/office/officeart/2005/8/layout/cycle8"/>
    <dgm:cxn modelId="{DD9A9084-D414-49E7-A07F-6772855AF9DA}" type="presParOf" srcId="{A0856717-884B-491D-9828-16425AD8C363}" destId="{EA77104D-CB27-4EAA-97D3-DFC7E882E187}" srcOrd="10" destOrd="0" presId="urn:microsoft.com/office/officeart/2005/8/layout/cycle8"/>
    <dgm:cxn modelId="{DAA3AE69-4E25-44E4-8388-6032C6A10C2B}" type="presParOf" srcId="{A0856717-884B-491D-9828-16425AD8C363}" destId="{773E3374-FB63-43F7-9325-85C26EF43027}" srcOrd="11" destOrd="0" presId="urn:microsoft.com/office/officeart/2005/8/layout/cycle8"/>
    <dgm:cxn modelId="{EA1B1A5B-CCA9-445F-A689-06917B9F3164}" type="presParOf" srcId="{A0856717-884B-491D-9828-16425AD8C363}" destId="{CA8616CA-6A23-4196-949E-8CC2621BC70B}" srcOrd="12" destOrd="0" presId="urn:microsoft.com/office/officeart/2005/8/layout/cycle8"/>
    <dgm:cxn modelId="{E59738CA-00B5-4EB3-BAD0-7A01386974CB}" type="presParOf" srcId="{A0856717-884B-491D-9828-16425AD8C363}" destId="{79B219B3-257C-4A6F-ADCF-642CD7BB1726}" srcOrd="13" destOrd="0" presId="urn:microsoft.com/office/officeart/2005/8/layout/cycle8"/>
    <dgm:cxn modelId="{A0B6DE78-8F8E-434B-A679-382C4C9A7879}" type="presParOf" srcId="{A0856717-884B-491D-9828-16425AD8C363}" destId="{8363F8D3-A319-40A3-998B-9255D3C8860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56022B-116E-485F-83D1-E4AF3E4C4499}" type="doc">
      <dgm:prSet loTypeId="urn:microsoft.com/office/officeart/2005/8/layout/cycle8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419"/>
        </a:p>
      </dgm:t>
    </dgm:pt>
    <dgm:pt modelId="{5EE6DF3C-13BB-478A-9549-4E61D5108C39}">
      <dgm:prSet phldrT="[Text]" custT="1"/>
      <dgm:spPr/>
      <dgm:t>
        <a:bodyPr/>
        <a:lstStyle/>
        <a:p>
          <a:r>
            <a:rPr lang="es-419" sz="1600" dirty="0"/>
            <a:t>Enfoque Sistémico </a:t>
          </a:r>
        </a:p>
      </dgm:t>
    </dgm:pt>
    <dgm:pt modelId="{F6B78345-872E-4B6E-9480-D51B4DC11D62}" type="parTrans" cxnId="{B196A07D-6608-4447-A103-9B6454B8D038}">
      <dgm:prSet/>
      <dgm:spPr/>
      <dgm:t>
        <a:bodyPr/>
        <a:lstStyle/>
        <a:p>
          <a:endParaRPr lang="es-419" sz="1700"/>
        </a:p>
      </dgm:t>
    </dgm:pt>
    <dgm:pt modelId="{F1964996-0973-4280-AEA2-90EAEED89456}" type="sibTrans" cxnId="{B196A07D-6608-4447-A103-9B6454B8D038}">
      <dgm:prSet/>
      <dgm:spPr/>
      <dgm:t>
        <a:bodyPr/>
        <a:lstStyle/>
        <a:p>
          <a:endParaRPr lang="es-419" sz="1700"/>
        </a:p>
      </dgm:t>
    </dgm:pt>
    <dgm:pt modelId="{DF392E33-5472-4EC5-86FD-D0E84CE029C5}">
      <dgm:prSet phldrT="[Text]" custT="1"/>
      <dgm:spPr/>
      <dgm:t>
        <a:bodyPr/>
        <a:lstStyle/>
        <a:p>
          <a:r>
            <a:rPr lang="es-419" sz="1500" dirty="0"/>
            <a:t>Enfoque epidemiológico  </a:t>
          </a:r>
        </a:p>
      </dgm:t>
    </dgm:pt>
    <dgm:pt modelId="{56420D3D-8EEF-4474-8134-9BD18364C0F3}" type="parTrans" cxnId="{C46B69BD-1A30-4550-B678-88F5142916A8}">
      <dgm:prSet/>
      <dgm:spPr/>
      <dgm:t>
        <a:bodyPr/>
        <a:lstStyle/>
        <a:p>
          <a:endParaRPr lang="es-419" sz="1700"/>
        </a:p>
      </dgm:t>
    </dgm:pt>
    <dgm:pt modelId="{F0D30050-BA9D-4BF3-B048-4178AB964EC8}" type="sibTrans" cxnId="{C46B69BD-1A30-4550-B678-88F5142916A8}">
      <dgm:prSet/>
      <dgm:spPr/>
      <dgm:t>
        <a:bodyPr/>
        <a:lstStyle/>
        <a:p>
          <a:endParaRPr lang="es-419" sz="1700"/>
        </a:p>
      </dgm:t>
    </dgm:pt>
    <dgm:pt modelId="{DD53C6F1-4180-4BB6-98A5-04CF87ECE46A}">
      <dgm:prSet phldrT="[Text]" custT="1"/>
      <dgm:spPr/>
      <dgm:t>
        <a:bodyPr/>
        <a:lstStyle/>
        <a:p>
          <a:r>
            <a:rPr lang="es-419" sz="1600" dirty="0"/>
            <a:t> Socio-ecológico </a:t>
          </a:r>
        </a:p>
      </dgm:t>
    </dgm:pt>
    <dgm:pt modelId="{EF6AE4F3-6C8E-45EA-8861-A9CAD7738C8A}" type="parTrans" cxnId="{2E64692D-F73B-48D7-AFE9-BC4376DA9AD8}">
      <dgm:prSet/>
      <dgm:spPr/>
      <dgm:t>
        <a:bodyPr/>
        <a:lstStyle/>
        <a:p>
          <a:endParaRPr lang="es-419" sz="1700"/>
        </a:p>
      </dgm:t>
    </dgm:pt>
    <dgm:pt modelId="{48E48A8F-5530-4C85-874C-6D15F61B77DA}" type="sibTrans" cxnId="{2E64692D-F73B-48D7-AFE9-BC4376DA9AD8}">
      <dgm:prSet/>
      <dgm:spPr/>
      <dgm:t>
        <a:bodyPr/>
        <a:lstStyle/>
        <a:p>
          <a:endParaRPr lang="es-419" sz="1700"/>
        </a:p>
      </dgm:t>
    </dgm:pt>
    <dgm:pt modelId="{0367BA08-119A-4A31-9781-282261F5B7E9}">
      <dgm:prSet phldrT="[Text]" custT="1"/>
      <dgm:spPr/>
      <dgm:t>
        <a:bodyPr/>
        <a:lstStyle/>
        <a:p>
          <a:r>
            <a:rPr lang="es-419" sz="1600" dirty="0"/>
            <a:t>Transformador de género </a:t>
          </a:r>
        </a:p>
      </dgm:t>
    </dgm:pt>
    <dgm:pt modelId="{C1C2D5F1-5735-4539-AD86-C6117B66D091}" type="parTrans" cxnId="{092C27C8-3381-496A-BF1D-72176E53DF3C}">
      <dgm:prSet/>
      <dgm:spPr/>
      <dgm:t>
        <a:bodyPr/>
        <a:lstStyle/>
        <a:p>
          <a:endParaRPr lang="es-419" sz="1700"/>
        </a:p>
      </dgm:t>
    </dgm:pt>
    <dgm:pt modelId="{807BD4E8-C2BF-424D-AA97-16E872221B20}" type="sibTrans" cxnId="{092C27C8-3381-496A-BF1D-72176E53DF3C}">
      <dgm:prSet/>
      <dgm:spPr/>
      <dgm:t>
        <a:bodyPr/>
        <a:lstStyle/>
        <a:p>
          <a:endParaRPr lang="es-419" sz="1700"/>
        </a:p>
      </dgm:t>
    </dgm:pt>
    <dgm:pt modelId="{E4DA3DB6-F9A0-49FA-87BD-744ECE454391}">
      <dgm:prSet phldrT="[Text]" custT="1"/>
      <dgm:spPr/>
      <dgm:t>
        <a:bodyPr/>
        <a:lstStyle/>
        <a:p>
          <a:r>
            <a:rPr lang="es-419" sz="1600" dirty="0"/>
            <a:t>Cambios de normas sociales y SBC</a:t>
          </a:r>
        </a:p>
      </dgm:t>
    </dgm:pt>
    <dgm:pt modelId="{5A452956-F470-45D0-9214-865E2B9C4ECA}" type="parTrans" cxnId="{94905216-F93B-4C67-AD51-250F0D281CA7}">
      <dgm:prSet/>
      <dgm:spPr/>
      <dgm:t>
        <a:bodyPr/>
        <a:lstStyle/>
        <a:p>
          <a:endParaRPr lang="es-419" sz="1700"/>
        </a:p>
      </dgm:t>
    </dgm:pt>
    <dgm:pt modelId="{04AC307E-6525-4B56-9AAE-9E2681060EB0}" type="sibTrans" cxnId="{94905216-F93B-4C67-AD51-250F0D281CA7}">
      <dgm:prSet/>
      <dgm:spPr/>
      <dgm:t>
        <a:bodyPr/>
        <a:lstStyle/>
        <a:p>
          <a:endParaRPr lang="es-419" sz="1700"/>
        </a:p>
      </dgm:t>
    </dgm:pt>
    <dgm:pt modelId="{3C3CFB45-5065-45AF-BDD8-17DB85E4A155}">
      <dgm:prSet phldrT="[Text]" custT="1"/>
      <dgm:spPr/>
      <dgm:t>
        <a:bodyPr/>
        <a:lstStyle/>
        <a:p>
          <a:r>
            <a:rPr lang="en-US" sz="1600" dirty="0" err="1"/>
            <a:t>Humanitario</a:t>
          </a:r>
          <a:r>
            <a:rPr lang="en-US" sz="1600" dirty="0"/>
            <a:t> Triple Nexus </a:t>
          </a:r>
          <a:endParaRPr lang="es-419" sz="1600" dirty="0"/>
        </a:p>
      </dgm:t>
    </dgm:pt>
    <dgm:pt modelId="{918C9EA9-B338-43BB-8CAB-902452430537}" type="parTrans" cxnId="{F23A8D34-7988-4F80-903E-F2FA77C7A7F8}">
      <dgm:prSet/>
      <dgm:spPr/>
      <dgm:t>
        <a:bodyPr/>
        <a:lstStyle/>
        <a:p>
          <a:endParaRPr lang="es-419" sz="1700"/>
        </a:p>
      </dgm:t>
    </dgm:pt>
    <dgm:pt modelId="{ACE2FF18-10A7-4F4C-8025-C37EA1F64D5B}" type="sibTrans" cxnId="{F23A8D34-7988-4F80-903E-F2FA77C7A7F8}">
      <dgm:prSet/>
      <dgm:spPr/>
      <dgm:t>
        <a:bodyPr/>
        <a:lstStyle/>
        <a:p>
          <a:endParaRPr lang="es-419" sz="1700"/>
        </a:p>
      </dgm:t>
    </dgm:pt>
    <dgm:pt modelId="{07082C36-930F-49AF-82DB-011D555B470B}" type="pres">
      <dgm:prSet presAssocID="{FF56022B-116E-485F-83D1-E4AF3E4C4499}" presName="compositeShape" presStyleCnt="0">
        <dgm:presLayoutVars>
          <dgm:chMax val="7"/>
          <dgm:dir/>
          <dgm:resizeHandles val="exact"/>
        </dgm:presLayoutVars>
      </dgm:prSet>
      <dgm:spPr/>
    </dgm:pt>
    <dgm:pt modelId="{F2CAA031-6912-4BAE-BC71-B8439769BCCB}" type="pres">
      <dgm:prSet presAssocID="{FF56022B-116E-485F-83D1-E4AF3E4C4499}" presName="wedge1" presStyleLbl="node1" presStyleIdx="0" presStyleCnt="6" custLinFactNeighborX="1819" custLinFactNeighborY="-86"/>
      <dgm:spPr/>
    </dgm:pt>
    <dgm:pt modelId="{7180E96E-3821-4D62-A417-C64FBB275212}" type="pres">
      <dgm:prSet presAssocID="{FF56022B-116E-485F-83D1-E4AF3E4C4499}" presName="dummy1a" presStyleCnt="0"/>
      <dgm:spPr/>
    </dgm:pt>
    <dgm:pt modelId="{4C950568-FFC1-4A35-9AD9-412593FB4E7B}" type="pres">
      <dgm:prSet presAssocID="{FF56022B-116E-485F-83D1-E4AF3E4C4499}" presName="dummy1b" presStyleCnt="0"/>
      <dgm:spPr/>
    </dgm:pt>
    <dgm:pt modelId="{7DA8B2C4-4A29-400D-9DF5-9196B2418806}" type="pres">
      <dgm:prSet presAssocID="{FF56022B-116E-485F-83D1-E4AF3E4C4499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68DE45B-7478-48F0-8630-B7C491B99BA5}" type="pres">
      <dgm:prSet presAssocID="{FF56022B-116E-485F-83D1-E4AF3E4C4499}" presName="wedge2" presStyleLbl="node1" presStyleIdx="1" presStyleCnt="6" custAng="0" custScaleX="107139" custScaleY="102096"/>
      <dgm:spPr/>
    </dgm:pt>
    <dgm:pt modelId="{23670DF3-5F4B-412B-ABAF-691B4CFC66F8}" type="pres">
      <dgm:prSet presAssocID="{FF56022B-116E-485F-83D1-E4AF3E4C4499}" presName="dummy2a" presStyleCnt="0"/>
      <dgm:spPr/>
    </dgm:pt>
    <dgm:pt modelId="{7FB7B010-7695-46FE-833E-F3B41BD26E9E}" type="pres">
      <dgm:prSet presAssocID="{FF56022B-116E-485F-83D1-E4AF3E4C4499}" presName="dummy2b" presStyleCnt="0"/>
      <dgm:spPr/>
    </dgm:pt>
    <dgm:pt modelId="{EC8A7361-67EF-4A21-BD18-E2C939769D80}" type="pres">
      <dgm:prSet presAssocID="{FF56022B-116E-485F-83D1-E4AF3E4C4499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1C500BF-0173-4148-929E-2D224B1D2B97}" type="pres">
      <dgm:prSet presAssocID="{FF56022B-116E-485F-83D1-E4AF3E4C4499}" presName="wedge3" presStyleLbl="node1" presStyleIdx="2" presStyleCnt="6"/>
      <dgm:spPr/>
    </dgm:pt>
    <dgm:pt modelId="{47AA9479-4211-47FA-A502-4677C058C38D}" type="pres">
      <dgm:prSet presAssocID="{FF56022B-116E-485F-83D1-E4AF3E4C4499}" presName="dummy3a" presStyleCnt="0"/>
      <dgm:spPr/>
    </dgm:pt>
    <dgm:pt modelId="{406179A1-B490-4741-A1F0-CA5EEA858B53}" type="pres">
      <dgm:prSet presAssocID="{FF56022B-116E-485F-83D1-E4AF3E4C4499}" presName="dummy3b" presStyleCnt="0"/>
      <dgm:spPr/>
    </dgm:pt>
    <dgm:pt modelId="{8F3C11AE-0102-415B-B55F-32D03CBA84C9}" type="pres">
      <dgm:prSet presAssocID="{FF56022B-116E-485F-83D1-E4AF3E4C4499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3BCF288A-CDBC-4D10-90A0-63B9B3977F3A}" type="pres">
      <dgm:prSet presAssocID="{FF56022B-116E-485F-83D1-E4AF3E4C4499}" presName="wedge4" presStyleLbl="node1" presStyleIdx="3" presStyleCnt="6"/>
      <dgm:spPr/>
    </dgm:pt>
    <dgm:pt modelId="{0FB611F6-DA63-432C-A286-1A425186BA76}" type="pres">
      <dgm:prSet presAssocID="{FF56022B-116E-485F-83D1-E4AF3E4C4499}" presName="dummy4a" presStyleCnt="0"/>
      <dgm:spPr/>
    </dgm:pt>
    <dgm:pt modelId="{49DA9554-08B5-416A-AF12-FE1F6982672D}" type="pres">
      <dgm:prSet presAssocID="{FF56022B-116E-485F-83D1-E4AF3E4C4499}" presName="dummy4b" presStyleCnt="0"/>
      <dgm:spPr/>
    </dgm:pt>
    <dgm:pt modelId="{EABD1D6F-42E0-4038-84BA-747ECB9AEAF8}" type="pres">
      <dgm:prSet presAssocID="{FF56022B-116E-485F-83D1-E4AF3E4C4499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8EECC3E-5B2E-4494-B365-EAADBDDA369D}" type="pres">
      <dgm:prSet presAssocID="{FF56022B-116E-485F-83D1-E4AF3E4C4499}" presName="wedge5" presStyleLbl="node1" presStyleIdx="4" presStyleCnt="6"/>
      <dgm:spPr/>
    </dgm:pt>
    <dgm:pt modelId="{F148156D-71AD-46CD-A18E-01EA327E8B6E}" type="pres">
      <dgm:prSet presAssocID="{FF56022B-116E-485F-83D1-E4AF3E4C4499}" presName="dummy5a" presStyleCnt="0"/>
      <dgm:spPr/>
    </dgm:pt>
    <dgm:pt modelId="{719F81D8-4F69-496C-A564-6896AE53D28C}" type="pres">
      <dgm:prSet presAssocID="{FF56022B-116E-485F-83D1-E4AF3E4C4499}" presName="dummy5b" presStyleCnt="0"/>
      <dgm:spPr/>
    </dgm:pt>
    <dgm:pt modelId="{0568962E-F02C-4EA9-A9B9-1B03AED8CFF8}" type="pres">
      <dgm:prSet presAssocID="{FF56022B-116E-485F-83D1-E4AF3E4C4499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6C15769-955A-4632-8A03-5D11CE167F33}" type="pres">
      <dgm:prSet presAssocID="{FF56022B-116E-485F-83D1-E4AF3E4C4499}" presName="wedge6" presStyleLbl="node1" presStyleIdx="5" presStyleCnt="6"/>
      <dgm:spPr/>
    </dgm:pt>
    <dgm:pt modelId="{3847EC8C-407E-4762-8539-49DC2DB0E2F4}" type="pres">
      <dgm:prSet presAssocID="{FF56022B-116E-485F-83D1-E4AF3E4C4499}" presName="dummy6a" presStyleCnt="0"/>
      <dgm:spPr/>
    </dgm:pt>
    <dgm:pt modelId="{111E8D73-BBE4-4327-B6EB-0507D454BB0D}" type="pres">
      <dgm:prSet presAssocID="{FF56022B-116E-485F-83D1-E4AF3E4C4499}" presName="dummy6b" presStyleCnt="0"/>
      <dgm:spPr/>
    </dgm:pt>
    <dgm:pt modelId="{627D23BB-FF01-4E36-A47A-6DE355BCA447}" type="pres">
      <dgm:prSet presAssocID="{FF56022B-116E-485F-83D1-E4AF3E4C4499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9EB7B776-4872-4F25-A9D4-67A0E52E4F60}" type="pres">
      <dgm:prSet presAssocID="{F1964996-0973-4280-AEA2-90EAEED89456}" presName="arrowWedge1" presStyleLbl="fgSibTrans2D1" presStyleIdx="0" presStyleCnt="6" custLinFactNeighborX="199" custLinFactNeighborY="199"/>
      <dgm:spPr/>
    </dgm:pt>
    <dgm:pt modelId="{45D0D8C0-03A3-4848-BB70-75CE63E0B96F}" type="pres">
      <dgm:prSet presAssocID="{F0D30050-BA9D-4BF3-B048-4178AB964EC8}" presName="arrowWedge2" presStyleLbl="fgSibTrans2D1" presStyleIdx="1" presStyleCnt="6"/>
      <dgm:spPr/>
    </dgm:pt>
    <dgm:pt modelId="{6734F52A-05BF-46BC-B5C3-CEA1D26E370A}" type="pres">
      <dgm:prSet presAssocID="{04AC307E-6525-4B56-9AAE-9E2681060EB0}" presName="arrowWedge3" presStyleLbl="fgSibTrans2D1" presStyleIdx="2" presStyleCnt="6"/>
      <dgm:spPr/>
    </dgm:pt>
    <dgm:pt modelId="{B88D62B5-1C7E-4845-A0AF-48C61702E890}" type="pres">
      <dgm:prSet presAssocID="{48E48A8F-5530-4C85-874C-6D15F61B77DA}" presName="arrowWedge4" presStyleLbl="fgSibTrans2D1" presStyleIdx="3" presStyleCnt="6"/>
      <dgm:spPr/>
    </dgm:pt>
    <dgm:pt modelId="{A32D9177-785F-4E8C-B749-C7E4E6AB6D14}" type="pres">
      <dgm:prSet presAssocID="{807BD4E8-C2BF-424D-AA97-16E872221B20}" presName="arrowWedge5" presStyleLbl="fgSibTrans2D1" presStyleIdx="4" presStyleCnt="6"/>
      <dgm:spPr/>
    </dgm:pt>
    <dgm:pt modelId="{28C4F6F0-7668-494F-BF54-A419EC1D0D12}" type="pres">
      <dgm:prSet presAssocID="{ACE2FF18-10A7-4F4C-8025-C37EA1F64D5B}" presName="arrowWedge6" presStyleLbl="fgSibTrans2D1" presStyleIdx="5" presStyleCnt="6"/>
      <dgm:spPr/>
    </dgm:pt>
  </dgm:ptLst>
  <dgm:cxnLst>
    <dgm:cxn modelId="{94905216-F93B-4C67-AD51-250F0D281CA7}" srcId="{FF56022B-116E-485F-83D1-E4AF3E4C4499}" destId="{E4DA3DB6-F9A0-49FA-87BD-744ECE454391}" srcOrd="2" destOrd="0" parTransId="{5A452956-F470-45D0-9214-865E2B9C4ECA}" sibTransId="{04AC307E-6525-4B56-9AAE-9E2681060EB0}"/>
    <dgm:cxn modelId="{2E64692D-F73B-48D7-AFE9-BC4376DA9AD8}" srcId="{FF56022B-116E-485F-83D1-E4AF3E4C4499}" destId="{DD53C6F1-4180-4BB6-98A5-04CF87ECE46A}" srcOrd="3" destOrd="0" parTransId="{EF6AE4F3-6C8E-45EA-8861-A9CAD7738C8A}" sibTransId="{48E48A8F-5530-4C85-874C-6D15F61B77DA}"/>
    <dgm:cxn modelId="{F23A8D34-7988-4F80-903E-F2FA77C7A7F8}" srcId="{FF56022B-116E-485F-83D1-E4AF3E4C4499}" destId="{3C3CFB45-5065-45AF-BDD8-17DB85E4A155}" srcOrd="5" destOrd="0" parTransId="{918C9EA9-B338-43BB-8CAB-902452430537}" sibTransId="{ACE2FF18-10A7-4F4C-8025-C37EA1F64D5B}"/>
    <dgm:cxn modelId="{43C4A43C-5CB1-4010-A36E-B7560450C695}" type="presOf" srcId="{3C3CFB45-5065-45AF-BDD8-17DB85E4A155}" destId="{66C15769-955A-4632-8A03-5D11CE167F33}" srcOrd="0" destOrd="0" presId="urn:microsoft.com/office/officeart/2005/8/layout/cycle8"/>
    <dgm:cxn modelId="{B9629143-82B6-445D-9479-F5D5DF38C0B0}" type="presOf" srcId="{FF56022B-116E-485F-83D1-E4AF3E4C4499}" destId="{07082C36-930F-49AF-82DB-011D555B470B}" srcOrd="0" destOrd="0" presId="urn:microsoft.com/office/officeart/2005/8/layout/cycle8"/>
    <dgm:cxn modelId="{A4E6F94C-9EB2-42A4-81CA-86AF20992308}" type="presOf" srcId="{DD53C6F1-4180-4BB6-98A5-04CF87ECE46A}" destId="{3BCF288A-CDBC-4D10-90A0-63B9B3977F3A}" srcOrd="0" destOrd="0" presId="urn:microsoft.com/office/officeart/2005/8/layout/cycle8"/>
    <dgm:cxn modelId="{58520C77-AEEC-4A86-BFB6-F16B5EBE68C7}" type="presOf" srcId="{E4DA3DB6-F9A0-49FA-87BD-744ECE454391}" destId="{81C500BF-0173-4148-929E-2D224B1D2B97}" srcOrd="0" destOrd="0" presId="urn:microsoft.com/office/officeart/2005/8/layout/cycle8"/>
    <dgm:cxn modelId="{19FD8177-F9D4-4388-8079-0545E32087FD}" type="presOf" srcId="{0367BA08-119A-4A31-9781-282261F5B7E9}" destId="{88EECC3E-5B2E-4494-B365-EAADBDDA369D}" srcOrd="0" destOrd="0" presId="urn:microsoft.com/office/officeart/2005/8/layout/cycle8"/>
    <dgm:cxn modelId="{B196A07D-6608-4447-A103-9B6454B8D038}" srcId="{FF56022B-116E-485F-83D1-E4AF3E4C4499}" destId="{5EE6DF3C-13BB-478A-9549-4E61D5108C39}" srcOrd="0" destOrd="0" parTransId="{F6B78345-872E-4B6E-9480-D51B4DC11D62}" sibTransId="{F1964996-0973-4280-AEA2-90EAEED89456}"/>
    <dgm:cxn modelId="{AC32EF84-ECAC-4E33-8CC1-6A910B0F3AB5}" type="presOf" srcId="{3C3CFB45-5065-45AF-BDD8-17DB85E4A155}" destId="{627D23BB-FF01-4E36-A47A-6DE355BCA447}" srcOrd="1" destOrd="0" presId="urn:microsoft.com/office/officeart/2005/8/layout/cycle8"/>
    <dgm:cxn modelId="{A9B2BFA6-840C-4227-99AE-418BE8CE64B5}" type="presOf" srcId="{5EE6DF3C-13BB-478A-9549-4E61D5108C39}" destId="{F2CAA031-6912-4BAE-BC71-B8439769BCCB}" srcOrd="0" destOrd="0" presId="urn:microsoft.com/office/officeart/2005/8/layout/cycle8"/>
    <dgm:cxn modelId="{1E7934B0-3B43-400D-99E6-0642B942FD37}" type="presOf" srcId="{E4DA3DB6-F9A0-49FA-87BD-744ECE454391}" destId="{8F3C11AE-0102-415B-B55F-32D03CBA84C9}" srcOrd="1" destOrd="0" presId="urn:microsoft.com/office/officeart/2005/8/layout/cycle8"/>
    <dgm:cxn modelId="{C46B69BD-1A30-4550-B678-88F5142916A8}" srcId="{FF56022B-116E-485F-83D1-E4AF3E4C4499}" destId="{DF392E33-5472-4EC5-86FD-D0E84CE029C5}" srcOrd="1" destOrd="0" parTransId="{56420D3D-8EEF-4474-8134-9BD18364C0F3}" sibTransId="{F0D30050-BA9D-4BF3-B048-4178AB964EC8}"/>
    <dgm:cxn modelId="{092C27C8-3381-496A-BF1D-72176E53DF3C}" srcId="{FF56022B-116E-485F-83D1-E4AF3E4C4499}" destId="{0367BA08-119A-4A31-9781-282261F5B7E9}" srcOrd="4" destOrd="0" parTransId="{C1C2D5F1-5735-4539-AD86-C6117B66D091}" sibTransId="{807BD4E8-C2BF-424D-AA97-16E872221B20}"/>
    <dgm:cxn modelId="{14FFA3CC-5479-408D-8408-DC235A453527}" type="presOf" srcId="{DF392E33-5472-4EC5-86FD-D0E84CE029C5}" destId="{F68DE45B-7478-48F0-8630-B7C491B99BA5}" srcOrd="0" destOrd="0" presId="urn:microsoft.com/office/officeart/2005/8/layout/cycle8"/>
    <dgm:cxn modelId="{66F68BD9-21B3-4DEE-A9FE-E9BD0E7A9C80}" type="presOf" srcId="{DD53C6F1-4180-4BB6-98A5-04CF87ECE46A}" destId="{EABD1D6F-42E0-4038-84BA-747ECB9AEAF8}" srcOrd="1" destOrd="0" presId="urn:microsoft.com/office/officeart/2005/8/layout/cycle8"/>
    <dgm:cxn modelId="{85EFF5DC-3B1D-4D82-BCCF-77B4ED6BAD9B}" type="presOf" srcId="{0367BA08-119A-4A31-9781-282261F5B7E9}" destId="{0568962E-F02C-4EA9-A9B9-1B03AED8CFF8}" srcOrd="1" destOrd="0" presId="urn:microsoft.com/office/officeart/2005/8/layout/cycle8"/>
    <dgm:cxn modelId="{3E1816E2-D109-4AAB-977F-4C48659659A2}" type="presOf" srcId="{DF392E33-5472-4EC5-86FD-D0E84CE029C5}" destId="{EC8A7361-67EF-4A21-BD18-E2C939769D80}" srcOrd="1" destOrd="0" presId="urn:microsoft.com/office/officeart/2005/8/layout/cycle8"/>
    <dgm:cxn modelId="{2D8B90EC-1B60-4187-97D2-47E32A6A3175}" type="presOf" srcId="{5EE6DF3C-13BB-478A-9549-4E61D5108C39}" destId="{7DA8B2C4-4A29-400D-9DF5-9196B2418806}" srcOrd="1" destOrd="0" presId="urn:microsoft.com/office/officeart/2005/8/layout/cycle8"/>
    <dgm:cxn modelId="{2E90D139-5A5D-4F48-A4CD-102AAD66E65B}" type="presParOf" srcId="{07082C36-930F-49AF-82DB-011D555B470B}" destId="{F2CAA031-6912-4BAE-BC71-B8439769BCCB}" srcOrd="0" destOrd="0" presId="urn:microsoft.com/office/officeart/2005/8/layout/cycle8"/>
    <dgm:cxn modelId="{3813BEEE-346A-42D4-B0AC-47BD9ED9259E}" type="presParOf" srcId="{07082C36-930F-49AF-82DB-011D555B470B}" destId="{7180E96E-3821-4D62-A417-C64FBB275212}" srcOrd="1" destOrd="0" presId="urn:microsoft.com/office/officeart/2005/8/layout/cycle8"/>
    <dgm:cxn modelId="{0F25B9C3-B596-4252-AAB9-2D677100CF6E}" type="presParOf" srcId="{07082C36-930F-49AF-82DB-011D555B470B}" destId="{4C950568-FFC1-4A35-9AD9-412593FB4E7B}" srcOrd="2" destOrd="0" presId="urn:microsoft.com/office/officeart/2005/8/layout/cycle8"/>
    <dgm:cxn modelId="{6278A7BB-FFC2-4CA5-B48D-D5EB3AB728B7}" type="presParOf" srcId="{07082C36-930F-49AF-82DB-011D555B470B}" destId="{7DA8B2C4-4A29-400D-9DF5-9196B2418806}" srcOrd="3" destOrd="0" presId="urn:microsoft.com/office/officeart/2005/8/layout/cycle8"/>
    <dgm:cxn modelId="{FF681F96-C721-4E3A-8B4B-38C4B433E8E0}" type="presParOf" srcId="{07082C36-930F-49AF-82DB-011D555B470B}" destId="{F68DE45B-7478-48F0-8630-B7C491B99BA5}" srcOrd="4" destOrd="0" presId="urn:microsoft.com/office/officeart/2005/8/layout/cycle8"/>
    <dgm:cxn modelId="{5E393084-F23C-4EF7-8A0B-B0F147A11482}" type="presParOf" srcId="{07082C36-930F-49AF-82DB-011D555B470B}" destId="{23670DF3-5F4B-412B-ABAF-691B4CFC66F8}" srcOrd="5" destOrd="0" presId="urn:microsoft.com/office/officeart/2005/8/layout/cycle8"/>
    <dgm:cxn modelId="{EC905C79-4BEE-4764-874B-477C6ADB4ACC}" type="presParOf" srcId="{07082C36-930F-49AF-82DB-011D555B470B}" destId="{7FB7B010-7695-46FE-833E-F3B41BD26E9E}" srcOrd="6" destOrd="0" presId="urn:microsoft.com/office/officeart/2005/8/layout/cycle8"/>
    <dgm:cxn modelId="{9D6BD572-1363-41DA-88F6-614ECE3AB3E4}" type="presParOf" srcId="{07082C36-930F-49AF-82DB-011D555B470B}" destId="{EC8A7361-67EF-4A21-BD18-E2C939769D80}" srcOrd="7" destOrd="0" presId="urn:microsoft.com/office/officeart/2005/8/layout/cycle8"/>
    <dgm:cxn modelId="{7031D6B3-8B45-4BA6-9588-D5188B32D8E9}" type="presParOf" srcId="{07082C36-930F-49AF-82DB-011D555B470B}" destId="{81C500BF-0173-4148-929E-2D224B1D2B97}" srcOrd="8" destOrd="0" presId="urn:microsoft.com/office/officeart/2005/8/layout/cycle8"/>
    <dgm:cxn modelId="{338C00C7-CA9B-4D10-9C73-02ABBF0B679D}" type="presParOf" srcId="{07082C36-930F-49AF-82DB-011D555B470B}" destId="{47AA9479-4211-47FA-A502-4677C058C38D}" srcOrd="9" destOrd="0" presId="urn:microsoft.com/office/officeart/2005/8/layout/cycle8"/>
    <dgm:cxn modelId="{EEB55C46-6F3C-4DBB-A421-827F823CCECB}" type="presParOf" srcId="{07082C36-930F-49AF-82DB-011D555B470B}" destId="{406179A1-B490-4741-A1F0-CA5EEA858B53}" srcOrd="10" destOrd="0" presId="urn:microsoft.com/office/officeart/2005/8/layout/cycle8"/>
    <dgm:cxn modelId="{478BC8A8-0DF4-4520-8A3C-CC07B22D0A17}" type="presParOf" srcId="{07082C36-930F-49AF-82DB-011D555B470B}" destId="{8F3C11AE-0102-415B-B55F-32D03CBA84C9}" srcOrd="11" destOrd="0" presId="urn:microsoft.com/office/officeart/2005/8/layout/cycle8"/>
    <dgm:cxn modelId="{582E9CA1-8460-4346-AA8F-91FDBFDB8A34}" type="presParOf" srcId="{07082C36-930F-49AF-82DB-011D555B470B}" destId="{3BCF288A-CDBC-4D10-90A0-63B9B3977F3A}" srcOrd="12" destOrd="0" presId="urn:microsoft.com/office/officeart/2005/8/layout/cycle8"/>
    <dgm:cxn modelId="{147F8910-3BF9-4D5B-A85D-AC75C96A1B32}" type="presParOf" srcId="{07082C36-930F-49AF-82DB-011D555B470B}" destId="{0FB611F6-DA63-432C-A286-1A425186BA76}" srcOrd="13" destOrd="0" presId="urn:microsoft.com/office/officeart/2005/8/layout/cycle8"/>
    <dgm:cxn modelId="{8AE0947C-E262-4705-AFBF-BB3B67A40120}" type="presParOf" srcId="{07082C36-930F-49AF-82DB-011D555B470B}" destId="{49DA9554-08B5-416A-AF12-FE1F6982672D}" srcOrd="14" destOrd="0" presId="urn:microsoft.com/office/officeart/2005/8/layout/cycle8"/>
    <dgm:cxn modelId="{CD1184F1-4DF0-4977-B15B-DC1A8ACF98CF}" type="presParOf" srcId="{07082C36-930F-49AF-82DB-011D555B470B}" destId="{EABD1D6F-42E0-4038-84BA-747ECB9AEAF8}" srcOrd="15" destOrd="0" presId="urn:microsoft.com/office/officeart/2005/8/layout/cycle8"/>
    <dgm:cxn modelId="{D00352E4-8988-4224-9213-F0B05733A241}" type="presParOf" srcId="{07082C36-930F-49AF-82DB-011D555B470B}" destId="{88EECC3E-5B2E-4494-B365-EAADBDDA369D}" srcOrd="16" destOrd="0" presId="urn:microsoft.com/office/officeart/2005/8/layout/cycle8"/>
    <dgm:cxn modelId="{35027AC6-D39D-4E87-AD21-0DF5DAEF194C}" type="presParOf" srcId="{07082C36-930F-49AF-82DB-011D555B470B}" destId="{F148156D-71AD-46CD-A18E-01EA327E8B6E}" srcOrd="17" destOrd="0" presId="urn:microsoft.com/office/officeart/2005/8/layout/cycle8"/>
    <dgm:cxn modelId="{C15F30D7-A0EF-44DD-B905-99929A0997AD}" type="presParOf" srcId="{07082C36-930F-49AF-82DB-011D555B470B}" destId="{719F81D8-4F69-496C-A564-6896AE53D28C}" srcOrd="18" destOrd="0" presId="urn:microsoft.com/office/officeart/2005/8/layout/cycle8"/>
    <dgm:cxn modelId="{E3C67A5F-B134-45CE-9260-340FD57F1A0A}" type="presParOf" srcId="{07082C36-930F-49AF-82DB-011D555B470B}" destId="{0568962E-F02C-4EA9-A9B9-1B03AED8CFF8}" srcOrd="19" destOrd="0" presId="urn:microsoft.com/office/officeart/2005/8/layout/cycle8"/>
    <dgm:cxn modelId="{27F24A73-80A0-4715-A5F9-C33FB6E5FD65}" type="presParOf" srcId="{07082C36-930F-49AF-82DB-011D555B470B}" destId="{66C15769-955A-4632-8A03-5D11CE167F33}" srcOrd="20" destOrd="0" presId="urn:microsoft.com/office/officeart/2005/8/layout/cycle8"/>
    <dgm:cxn modelId="{D9E44B2C-AEE2-4F72-BD1D-123403A038E2}" type="presParOf" srcId="{07082C36-930F-49AF-82DB-011D555B470B}" destId="{3847EC8C-407E-4762-8539-49DC2DB0E2F4}" srcOrd="21" destOrd="0" presId="urn:microsoft.com/office/officeart/2005/8/layout/cycle8"/>
    <dgm:cxn modelId="{4149965E-5BB0-4408-8AFB-C15DC9BC1974}" type="presParOf" srcId="{07082C36-930F-49AF-82DB-011D555B470B}" destId="{111E8D73-BBE4-4327-B6EB-0507D454BB0D}" srcOrd="22" destOrd="0" presId="urn:microsoft.com/office/officeart/2005/8/layout/cycle8"/>
    <dgm:cxn modelId="{9A46AD8A-3F79-4775-BA23-58F3C98B7F6F}" type="presParOf" srcId="{07082C36-930F-49AF-82DB-011D555B470B}" destId="{627D23BB-FF01-4E36-A47A-6DE355BCA447}" srcOrd="23" destOrd="0" presId="urn:microsoft.com/office/officeart/2005/8/layout/cycle8"/>
    <dgm:cxn modelId="{0B21E063-AC84-488A-AD40-BEA41AF24612}" type="presParOf" srcId="{07082C36-930F-49AF-82DB-011D555B470B}" destId="{9EB7B776-4872-4F25-A9D4-67A0E52E4F60}" srcOrd="24" destOrd="0" presId="urn:microsoft.com/office/officeart/2005/8/layout/cycle8"/>
    <dgm:cxn modelId="{7DC9833C-348F-4D86-8E67-8A8CFC76C770}" type="presParOf" srcId="{07082C36-930F-49AF-82DB-011D555B470B}" destId="{45D0D8C0-03A3-4848-BB70-75CE63E0B96F}" srcOrd="25" destOrd="0" presId="urn:microsoft.com/office/officeart/2005/8/layout/cycle8"/>
    <dgm:cxn modelId="{ECA5DA6A-BC88-40E6-875C-80DB7D1C509F}" type="presParOf" srcId="{07082C36-930F-49AF-82DB-011D555B470B}" destId="{6734F52A-05BF-46BC-B5C3-CEA1D26E370A}" srcOrd="26" destOrd="0" presId="urn:microsoft.com/office/officeart/2005/8/layout/cycle8"/>
    <dgm:cxn modelId="{E4282D4E-2F70-4867-9FD5-A6CD55555BCE}" type="presParOf" srcId="{07082C36-930F-49AF-82DB-011D555B470B}" destId="{B88D62B5-1C7E-4845-A0AF-48C61702E890}" srcOrd="27" destOrd="0" presId="urn:microsoft.com/office/officeart/2005/8/layout/cycle8"/>
    <dgm:cxn modelId="{B078B257-AE17-4079-904F-3FF03CCB6587}" type="presParOf" srcId="{07082C36-930F-49AF-82DB-011D555B470B}" destId="{A32D9177-785F-4E8C-B749-C7E4E6AB6D14}" srcOrd="28" destOrd="0" presId="urn:microsoft.com/office/officeart/2005/8/layout/cycle8"/>
    <dgm:cxn modelId="{0A3872C1-0124-4F72-9483-97AA2DF0B24D}" type="presParOf" srcId="{07082C36-930F-49AF-82DB-011D555B470B}" destId="{28C4F6F0-7668-494F-BF54-A419EC1D0D12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484A84-1925-4F7F-8D47-97C8A5D44515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49E4CBA6-D7C3-4F60-8C31-EE2835D6CE3F}">
      <dgm:prSet phldrT="[Text]"/>
      <dgm:spPr>
        <a:solidFill>
          <a:srgbClr val="FFFF00"/>
        </a:solidFill>
      </dgm:spPr>
      <dgm:t>
        <a:bodyPr/>
        <a:lstStyle/>
        <a:p>
          <a:r>
            <a:rPr lang="es-HN" dirty="0">
              <a:solidFill>
                <a:schemeClr val="tx1"/>
              </a:solidFill>
            </a:rPr>
            <a:t>BAJO</a:t>
          </a:r>
          <a:endParaRPr lang="en-US" dirty="0">
            <a:solidFill>
              <a:schemeClr val="tx1"/>
            </a:solidFill>
          </a:endParaRPr>
        </a:p>
      </dgm:t>
    </dgm:pt>
    <dgm:pt modelId="{30D73CF0-E7B7-4E2C-BA46-97380FA7E6F6}" type="parTrans" cxnId="{86085E95-D9EA-4B49-8DD4-D2239F8D8208}">
      <dgm:prSet/>
      <dgm:spPr/>
      <dgm:t>
        <a:bodyPr/>
        <a:lstStyle/>
        <a:p>
          <a:endParaRPr lang="en-US"/>
        </a:p>
      </dgm:t>
    </dgm:pt>
    <dgm:pt modelId="{F086B83A-6797-4199-A99F-34154F0C32C7}" type="sibTrans" cxnId="{86085E95-D9EA-4B49-8DD4-D2239F8D8208}">
      <dgm:prSet/>
      <dgm:spPr/>
      <dgm:t>
        <a:bodyPr/>
        <a:lstStyle/>
        <a:p>
          <a:endParaRPr lang="en-US"/>
        </a:p>
      </dgm:t>
    </dgm:pt>
    <dgm:pt modelId="{0D7270CF-2C9A-43CE-811E-6134B1D437FD}">
      <dgm:prSet phldrT="[Text]" phldr="1"/>
      <dgm:spPr/>
      <dgm:t>
        <a:bodyPr/>
        <a:lstStyle/>
        <a:p>
          <a:endParaRPr lang="en-US" dirty="0"/>
        </a:p>
      </dgm:t>
    </dgm:pt>
    <dgm:pt modelId="{F4FF344A-E68A-403F-8BC0-634BF37B05B6}" type="parTrans" cxnId="{72D5B86B-3371-41EC-A809-3E190A29C4AE}">
      <dgm:prSet/>
      <dgm:spPr/>
      <dgm:t>
        <a:bodyPr/>
        <a:lstStyle/>
        <a:p>
          <a:endParaRPr lang="en-US"/>
        </a:p>
      </dgm:t>
    </dgm:pt>
    <dgm:pt modelId="{3C9F10EC-027D-473B-BD26-DE41A95F954E}" type="sibTrans" cxnId="{72D5B86B-3371-41EC-A809-3E190A29C4AE}">
      <dgm:prSet/>
      <dgm:spPr/>
      <dgm:t>
        <a:bodyPr/>
        <a:lstStyle/>
        <a:p>
          <a:endParaRPr lang="en-US"/>
        </a:p>
      </dgm:t>
    </dgm:pt>
    <dgm:pt modelId="{D8B05C6A-6BF9-4980-99C0-7FAC05E14867}">
      <dgm:prSet phldrT="[Text]"/>
      <dgm:spPr>
        <a:solidFill>
          <a:schemeClr val="accent4"/>
        </a:solidFill>
      </dgm:spPr>
      <dgm:t>
        <a:bodyPr/>
        <a:lstStyle/>
        <a:p>
          <a:r>
            <a:rPr lang="es-HN" dirty="0">
              <a:solidFill>
                <a:schemeClr val="tx1"/>
              </a:solidFill>
            </a:rPr>
            <a:t>MODERADA</a:t>
          </a:r>
          <a:endParaRPr lang="en-US" dirty="0">
            <a:solidFill>
              <a:schemeClr val="tx1"/>
            </a:solidFill>
          </a:endParaRPr>
        </a:p>
      </dgm:t>
    </dgm:pt>
    <dgm:pt modelId="{415AD843-8F5F-4363-984F-756DF9565521}" type="parTrans" cxnId="{550DB932-8AF2-4E49-B3C7-AE555BBD0FB2}">
      <dgm:prSet/>
      <dgm:spPr/>
      <dgm:t>
        <a:bodyPr/>
        <a:lstStyle/>
        <a:p>
          <a:endParaRPr lang="en-US"/>
        </a:p>
      </dgm:t>
    </dgm:pt>
    <dgm:pt modelId="{CAF3500F-2D7A-4106-87E9-063F86C4B905}" type="sibTrans" cxnId="{550DB932-8AF2-4E49-B3C7-AE555BBD0FB2}">
      <dgm:prSet/>
      <dgm:spPr/>
      <dgm:t>
        <a:bodyPr/>
        <a:lstStyle/>
        <a:p>
          <a:endParaRPr lang="en-US"/>
        </a:p>
      </dgm:t>
    </dgm:pt>
    <dgm:pt modelId="{5710984D-9609-4700-BE93-396F4A52A9BF}">
      <dgm:prSet phldrT="[Text]"/>
      <dgm:spPr/>
      <dgm:t>
        <a:bodyPr/>
        <a:lstStyle/>
        <a:p>
          <a:r>
            <a:rPr lang="es-419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CAMBIO DE NORMAS SOCIALES  (</a:t>
          </a:r>
          <a:r>
            <a:rPr lang="es-419" b="1" dirty="0" err="1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VACs</a:t>
          </a:r>
          <a:r>
            <a:rPr lang="es-419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)</a:t>
          </a:r>
        </a:p>
        <a:p>
          <a:endParaRPr lang="es-419" b="1" dirty="0">
            <a:solidFill>
              <a:srgbClr val="000000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s-419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VIOLENCIA BASADA EN GENERO </a:t>
          </a:r>
          <a:endParaRPr lang="en-US" dirty="0"/>
        </a:p>
      </dgm:t>
    </dgm:pt>
    <dgm:pt modelId="{0BEDF89A-70D1-40AE-B845-CF3AF596BF63}" type="parTrans" cxnId="{27962232-A1C0-4E5B-8FBE-2962997C63C5}">
      <dgm:prSet/>
      <dgm:spPr/>
      <dgm:t>
        <a:bodyPr/>
        <a:lstStyle/>
        <a:p>
          <a:endParaRPr lang="en-US"/>
        </a:p>
      </dgm:t>
    </dgm:pt>
    <dgm:pt modelId="{A84ED209-2882-4F8D-B282-828272752A05}" type="sibTrans" cxnId="{27962232-A1C0-4E5B-8FBE-2962997C63C5}">
      <dgm:prSet/>
      <dgm:spPr/>
      <dgm:t>
        <a:bodyPr/>
        <a:lstStyle/>
        <a:p>
          <a:endParaRPr lang="en-US"/>
        </a:p>
      </dgm:t>
    </dgm:pt>
    <dgm:pt modelId="{087A9CB4-31D3-4BA0-B510-761130D2F236}">
      <dgm:prSet phldrT="[Text]"/>
      <dgm:spPr>
        <a:solidFill>
          <a:srgbClr val="FF0000"/>
        </a:solidFill>
      </dgm:spPr>
      <dgm:t>
        <a:bodyPr/>
        <a:lstStyle/>
        <a:p>
          <a:r>
            <a:rPr lang="es-HN" dirty="0"/>
            <a:t>ALTA</a:t>
          </a:r>
          <a:endParaRPr lang="en-US" dirty="0"/>
        </a:p>
      </dgm:t>
    </dgm:pt>
    <dgm:pt modelId="{DBA2E55F-07D8-4760-BF9C-663EF66CC688}" type="parTrans" cxnId="{598AC88E-4F51-4463-A00D-30A2ED348F1E}">
      <dgm:prSet/>
      <dgm:spPr/>
      <dgm:t>
        <a:bodyPr/>
        <a:lstStyle/>
        <a:p>
          <a:endParaRPr lang="en-US"/>
        </a:p>
      </dgm:t>
    </dgm:pt>
    <dgm:pt modelId="{7860287B-948A-4A8A-83B8-12E7FFCE1F65}" type="sibTrans" cxnId="{598AC88E-4F51-4463-A00D-30A2ED348F1E}">
      <dgm:prSet/>
      <dgm:spPr/>
      <dgm:t>
        <a:bodyPr/>
        <a:lstStyle/>
        <a:p>
          <a:endParaRPr lang="en-US"/>
        </a:p>
      </dgm:t>
    </dgm:pt>
    <dgm:pt modelId="{FCCA63E3-C775-45E2-A814-50108F063A6A}">
      <dgm:prSet phldrT="[Text]"/>
      <dgm:spPr/>
      <dgm:t>
        <a:bodyPr/>
        <a:lstStyle/>
        <a:p>
          <a:r>
            <a:rPr lang="es-419" b="1" i="0" u="none" dirty="0"/>
            <a:t>INTERRUPCION DE HOMICIDIOS Y FEMICIDIOS</a:t>
          </a:r>
          <a:endParaRPr lang="en-US" dirty="0"/>
        </a:p>
      </dgm:t>
    </dgm:pt>
    <dgm:pt modelId="{301809AA-FBED-4BCB-84F6-CF206FFB17F8}" type="parTrans" cxnId="{D3F51B50-A055-4C3A-9421-8B2A9080B5A4}">
      <dgm:prSet/>
      <dgm:spPr/>
      <dgm:t>
        <a:bodyPr/>
        <a:lstStyle/>
        <a:p>
          <a:endParaRPr lang="en-US"/>
        </a:p>
      </dgm:t>
    </dgm:pt>
    <dgm:pt modelId="{B997FB5A-66B1-42AD-B624-E4789F47675A}" type="sibTrans" cxnId="{D3F51B50-A055-4C3A-9421-8B2A9080B5A4}">
      <dgm:prSet/>
      <dgm:spPr/>
      <dgm:t>
        <a:bodyPr/>
        <a:lstStyle/>
        <a:p>
          <a:endParaRPr lang="en-US"/>
        </a:p>
      </dgm:t>
    </dgm:pt>
    <dgm:pt modelId="{7501CD1B-3530-4EE9-A9C7-1E14B7218E5D}">
      <dgm:prSet/>
      <dgm:spPr>
        <a:solidFill>
          <a:srgbClr val="C00000"/>
        </a:solidFill>
      </dgm:spPr>
      <dgm:t>
        <a:bodyPr/>
        <a:lstStyle/>
        <a:p>
          <a:r>
            <a:rPr lang="es-HN" dirty="0"/>
            <a:t>COMPLEJA</a:t>
          </a:r>
          <a:endParaRPr lang="en-US" dirty="0"/>
        </a:p>
      </dgm:t>
    </dgm:pt>
    <dgm:pt modelId="{3781A531-2081-491F-AF54-8206064B8B87}" type="parTrans" cxnId="{77F5C5A7-1A2C-4555-BC33-B709E718FBF9}">
      <dgm:prSet/>
      <dgm:spPr/>
      <dgm:t>
        <a:bodyPr/>
        <a:lstStyle/>
        <a:p>
          <a:endParaRPr lang="en-US"/>
        </a:p>
      </dgm:t>
    </dgm:pt>
    <dgm:pt modelId="{CC6A5D99-37E0-4183-9B6C-980E3749904F}" type="sibTrans" cxnId="{77F5C5A7-1A2C-4555-BC33-B709E718FBF9}">
      <dgm:prSet/>
      <dgm:spPr/>
      <dgm:t>
        <a:bodyPr/>
        <a:lstStyle/>
        <a:p>
          <a:endParaRPr lang="en-US"/>
        </a:p>
      </dgm:t>
    </dgm:pt>
    <dgm:pt modelId="{EE196009-0100-4307-8FED-E8CE766CC807}">
      <dgm:prSet/>
      <dgm:spPr/>
      <dgm:t>
        <a:bodyPr/>
        <a:lstStyle/>
        <a:p>
          <a:r>
            <a:rPr lang="es-419" b="1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ESPACIOS Y FACTORES PROTECTORES</a:t>
          </a:r>
          <a:endParaRPr lang="en-US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B8325C27-1A6F-4EB7-9716-FA8971D56AC9}" type="parTrans" cxnId="{C1D8D016-9180-4A7D-99F2-665FE23DD88B}">
      <dgm:prSet/>
      <dgm:spPr/>
      <dgm:t>
        <a:bodyPr/>
        <a:lstStyle/>
        <a:p>
          <a:endParaRPr lang="en-US"/>
        </a:p>
      </dgm:t>
    </dgm:pt>
    <dgm:pt modelId="{83DC3029-E11E-44A3-A4FB-A61D35603ADB}" type="sibTrans" cxnId="{C1D8D016-9180-4A7D-99F2-665FE23DD88B}">
      <dgm:prSet/>
      <dgm:spPr/>
      <dgm:t>
        <a:bodyPr/>
        <a:lstStyle/>
        <a:p>
          <a:endParaRPr lang="en-US"/>
        </a:p>
      </dgm:t>
    </dgm:pt>
    <dgm:pt modelId="{650FA3EA-5D63-414F-8D43-B18747A11DE4}">
      <dgm:prSet/>
      <dgm:spPr/>
      <dgm:t>
        <a:bodyPr/>
        <a:lstStyle/>
        <a:p>
          <a:endParaRPr lang="en-US"/>
        </a:p>
      </dgm:t>
    </dgm:pt>
    <dgm:pt modelId="{9E14ABB3-9220-46C8-8ABD-C5E135C64A22}" type="parTrans" cxnId="{5961291A-8761-4DC3-A627-4EE653CE9D26}">
      <dgm:prSet/>
      <dgm:spPr/>
      <dgm:t>
        <a:bodyPr/>
        <a:lstStyle/>
        <a:p>
          <a:endParaRPr lang="en-US"/>
        </a:p>
      </dgm:t>
    </dgm:pt>
    <dgm:pt modelId="{3EA276BA-0795-4FA7-88E2-E3C3ABB56D93}" type="sibTrans" cxnId="{5961291A-8761-4DC3-A627-4EE653CE9D26}">
      <dgm:prSet/>
      <dgm:spPr/>
      <dgm:t>
        <a:bodyPr/>
        <a:lstStyle/>
        <a:p>
          <a:endParaRPr lang="en-US"/>
        </a:p>
      </dgm:t>
    </dgm:pt>
    <dgm:pt modelId="{71C0F0B7-13DA-487B-9375-3704FD0B26B3}">
      <dgm:prSet/>
      <dgm:spPr/>
      <dgm:t>
        <a:bodyPr/>
        <a:lstStyle/>
        <a:p>
          <a:r>
            <a:rPr lang="es-419" b="1" i="0" u="none" dirty="0"/>
            <a:t>DES-ESCALAMIENTO DE VIOLENCIA</a:t>
          </a:r>
          <a:endParaRPr lang="en-US" b="0" i="0" u="none" dirty="0"/>
        </a:p>
      </dgm:t>
    </dgm:pt>
    <dgm:pt modelId="{FBDC0A0B-7B8E-40F1-827D-33D76050764F}" type="parTrans" cxnId="{86FA3BF4-2782-45CC-B7D7-1B7FD06B23DB}">
      <dgm:prSet/>
      <dgm:spPr/>
      <dgm:t>
        <a:bodyPr/>
        <a:lstStyle/>
        <a:p>
          <a:endParaRPr lang="en-US"/>
        </a:p>
      </dgm:t>
    </dgm:pt>
    <dgm:pt modelId="{DEE548EE-9972-4E7F-A9E8-58CF54F62AFC}" type="sibTrans" cxnId="{86FA3BF4-2782-45CC-B7D7-1B7FD06B23DB}">
      <dgm:prSet/>
      <dgm:spPr/>
      <dgm:t>
        <a:bodyPr/>
        <a:lstStyle/>
        <a:p>
          <a:endParaRPr lang="en-US"/>
        </a:p>
      </dgm:t>
    </dgm:pt>
    <dgm:pt modelId="{7DF7DA62-6F86-4E0A-8281-1E61D6BA4188}">
      <dgm:prSet/>
      <dgm:spPr/>
      <dgm:t>
        <a:bodyPr/>
        <a:lstStyle/>
        <a:p>
          <a:endParaRPr lang="en-US" b="0" i="0" u="none" dirty="0"/>
        </a:p>
      </dgm:t>
    </dgm:pt>
    <dgm:pt modelId="{B562711A-786B-4713-9362-5FA77123C321}" type="parTrans" cxnId="{8A7CE724-A141-4705-855A-7FB5EEAF194E}">
      <dgm:prSet/>
      <dgm:spPr/>
      <dgm:t>
        <a:bodyPr/>
        <a:lstStyle/>
        <a:p>
          <a:endParaRPr lang="en-US"/>
        </a:p>
      </dgm:t>
    </dgm:pt>
    <dgm:pt modelId="{E9F71379-E084-41A9-BF20-BBC4583D9517}" type="sibTrans" cxnId="{8A7CE724-A141-4705-855A-7FB5EEAF194E}">
      <dgm:prSet/>
      <dgm:spPr/>
      <dgm:t>
        <a:bodyPr/>
        <a:lstStyle/>
        <a:p>
          <a:endParaRPr lang="en-US"/>
        </a:p>
      </dgm:t>
    </dgm:pt>
    <dgm:pt modelId="{946D3F4E-83C9-4DAE-A8D5-E6D64C640917}">
      <dgm:prSet/>
      <dgm:spPr/>
      <dgm:t>
        <a:bodyPr/>
        <a:lstStyle/>
        <a:p>
          <a:r>
            <a:rPr lang="es-419" b="1" i="0" u="none" dirty="0"/>
            <a:t>ALCANCE (OUTREACH)</a:t>
          </a:r>
          <a:endParaRPr lang="en-US" dirty="0"/>
        </a:p>
      </dgm:t>
    </dgm:pt>
    <dgm:pt modelId="{CBC29611-5831-4524-ADDB-AAC229F19D3B}" type="parTrans" cxnId="{F4B612D5-36F1-46EF-8A03-CC237018B669}">
      <dgm:prSet/>
      <dgm:spPr/>
      <dgm:t>
        <a:bodyPr/>
        <a:lstStyle/>
        <a:p>
          <a:endParaRPr lang="en-US"/>
        </a:p>
      </dgm:t>
    </dgm:pt>
    <dgm:pt modelId="{CC8D8C9E-ED31-4CDF-9EB3-C88C734E2D2B}" type="sibTrans" cxnId="{F4B612D5-36F1-46EF-8A03-CC237018B669}">
      <dgm:prSet/>
      <dgm:spPr/>
      <dgm:t>
        <a:bodyPr/>
        <a:lstStyle/>
        <a:p>
          <a:endParaRPr lang="en-US"/>
        </a:p>
      </dgm:t>
    </dgm:pt>
    <dgm:pt modelId="{BDE7E382-03BD-45F1-9C22-8864B79368A4}">
      <dgm:prSet/>
      <dgm:spPr/>
      <dgm:t>
        <a:bodyPr/>
        <a:lstStyle/>
        <a:p>
          <a:endParaRPr lang="en-US"/>
        </a:p>
      </dgm:t>
    </dgm:pt>
    <dgm:pt modelId="{9D18A63C-6E3F-4905-8345-8809FF6185D6}" type="parTrans" cxnId="{232153FC-C7EE-4A1D-86E8-208A7E96DC62}">
      <dgm:prSet/>
      <dgm:spPr/>
      <dgm:t>
        <a:bodyPr/>
        <a:lstStyle/>
        <a:p>
          <a:endParaRPr lang="en-US"/>
        </a:p>
      </dgm:t>
    </dgm:pt>
    <dgm:pt modelId="{A35755E8-3B34-4631-BF1C-76C5582FE13C}" type="sibTrans" cxnId="{232153FC-C7EE-4A1D-86E8-208A7E96DC62}">
      <dgm:prSet/>
      <dgm:spPr/>
      <dgm:t>
        <a:bodyPr/>
        <a:lstStyle/>
        <a:p>
          <a:endParaRPr lang="en-US"/>
        </a:p>
      </dgm:t>
    </dgm:pt>
    <dgm:pt modelId="{6FB46C57-DF6E-43DD-9AC2-CFAE02125E75}">
      <dgm:prSet/>
      <dgm:spPr/>
      <dgm:t>
        <a:bodyPr/>
        <a:lstStyle/>
        <a:p>
          <a:r>
            <a:rPr lang="es-419" b="1" i="0" u="none" dirty="0"/>
            <a:t>CONSOLIDACIÓN DE PAZ </a:t>
          </a:r>
          <a:endParaRPr lang="en-US" b="0" i="0" u="none" dirty="0"/>
        </a:p>
      </dgm:t>
    </dgm:pt>
    <dgm:pt modelId="{494FBF0E-489D-40BE-84BA-67FD054EA89D}" type="parTrans" cxnId="{F7E83F59-C940-45FA-A042-FD3706A7D34F}">
      <dgm:prSet/>
      <dgm:spPr/>
      <dgm:t>
        <a:bodyPr/>
        <a:lstStyle/>
        <a:p>
          <a:endParaRPr lang="en-US"/>
        </a:p>
      </dgm:t>
    </dgm:pt>
    <dgm:pt modelId="{5FC08941-DE0A-47F3-84F2-6A7D3B7BD66F}" type="sibTrans" cxnId="{F7E83F59-C940-45FA-A042-FD3706A7D34F}">
      <dgm:prSet/>
      <dgm:spPr/>
      <dgm:t>
        <a:bodyPr/>
        <a:lstStyle/>
        <a:p>
          <a:endParaRPr lang="en-US"/>
        </a:p>
      </dgm:t>
    </dgm:pt>
    <dgm:pt modelId="{F2C50BDA-871B-4303-8BC3-1F6DD1942B50}" type="pres">
      <dgm:prSet presAssocID="{D1484A84-1925-4F7F-8D47-97C8A5D44515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</dgm:pt>
    <dgm:pt modelId="{6C98E345-2F0F-4AA1-BD43-B8EAA8B831BE}" type="pres">
      <dgm:prSet presAssocID="{7501CD1B-3530-4EE9-A9C7-1E14B7218E5D}" presName="ChildAccent4" presStyleCnt="0"/>
      <dgm:spPr/>
    </dgm:pt>
    <dgm:pt modelId="{647720BF-80F7-4E10-8A96-F1BEF4205DB9}" type="pres">
      <dgm:prSet presAssocID="{7501CD1B-3530-4EE9-A9C7-1E14B7218E5D}" presName="ChildAccent" presStyleLbl="alignImgPlace1" presStyleIdx="0" presStyleCnt="4"/>
      <dgm:spPr/>
    </dgm:pt>
    <dgm:pt modelId="{ACA15ED6-103E-467C-8636-874A2255765A}" type="pres">
      <dgm:prSet presAssocID="{7501CD1B-3530-4EE9-A9C7-1E14B7218E5D}" presName="Child4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7652029-7320-4528-8B97-DEC062FC105B}" type="pres">
      <dgm:prSet presAssocID="{7501CD1B-3530-4EE9-A9C7-1E14B7218E5D}" presName="Parent4" presStyleLbl="node1" presStyleIdx="0" presStyleCnt="4">
        <dgm:presLayoutVars>
          <dgm:chMax val="2"/>
          <dgm:chPref val="1"/>
          <dgm:bulletEnabled val="1"/>
        </dgm:presLayoutVars>
      </dgm:prSet>
      <dgm:spPr/>
    </dgm:pt>
    <dgm:pt modelId="{578DC046-CACB-428F-9F07-84A112F3F001}" type="pres">
      <dgm:prSet presAssocID="{087A9CB4-31D3-4BA0-B510-761130D2F236}" presName="ChildAccent3" presStyleCnt="0"/>
      <dgm:spPr/>
    </dgm:pt>
    <dgm:pt modelId="{ECB48492-3240-4975-B672-AE127B5A1D44}" type="pres">
      <dgm:prSet presAssocID="{087A9CB4-31D3-4BA0-B510-761130D2F236}" presName="ChildAccent" presStyleLbl="alignImgPlace1" presStyleIdx="1" presStyleCnt="4"/>
      <dgm:spPr/>
    </dgm:pt>
    <dgm:pt modelId="{FE870B5C-A27C-4422-B70A-BC51C357F2CF}" type="pres">
      <dgm:prSet presAssocID="{087A9CB4-31D3-4BA0-B510-761130D2F236}" presName="Child3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4C26AF2-F86B-4F43-B309-FE566AFDAD29}" type="pres">
      <dgm:prSet presAssocID="{087A9CB4-31D3-4BA0-B510-761130D2F236}" presName="Parent3" presStyleLbl="node1" presStyleIdx="1" presStyleCnt="4">
        <dgm:presLayoutVars>
          <dgm:chMax val="2"/>
          <dgm:chPref val="1"/>
          <dgm:bulletEnabled val="1"/>
        </dgm:presLayoutVars>
      </dgm:prSet>
      <dgm:spPr/>
    </dgm:pt>
    <dgm:pt modelId="{CC776144-F25B-424F-8CEF-A50388B67FCD}" type="pres">
      <dgm:prSet presAssocID="{D8B05C6A-6BF9-4980-99C0-7FAC05E14867}" presName="ChildAccent2" presStyleCnt="0"/>
      <dgm:spPr/>
    </dgm:pt>
    <dgm:pt modelId="{8A5FB7DF-C444-4B56-9DEC-8EEEE6B51F8B}" type="pres">
      <dgm:prSet presAssocID="{D8B05C6A-6BF9-4980-99C0-7FAC05E14867}" presName="ChildAccent" presStyleLbl="alignImgPlace1" presStyleIdx="2" presStyleCnt="4"/>
      <dgm:spPr/>
    </dgm:pt>
    <dgm:pt modelId="{73162EB0-09C4-422B-BE41-3D31B6B2EA0B}" type="pres">
      <dgm:prSet presAssocID="{D8B05C6A-6BF9-4980-99C0-7FAC05E14867}" presName="Child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1C1FE35-B1E1-4D72-AC5E-17C592EEBEA8}" type="pres">
      <dgm:prSet presAssocID="{D8B05C6A-6BF9-4980-99C0-7FAC05E14867}" presName="Parent2" presStyleLbl="node1" presStyleIdx="2" presStyleCnt="4">
        <dgm:presLayoutVars>
          <dgm:chMax val="2"/>
          <dgm:chPref val="1"/>
          <dgm:bulletEnabled val="1"/>
        </dgm:presLayoutVars>
      </dgm:prSet>
      <dgm:spPr/>
    </dgm:pt>
    <dgm:pt modelId="{73C40E79-1465-4A35-907F-93AB7D7DEA13}" type="pres">
      <dgm:prSet presAssocID="{49E4CBA6-D7C3-4F60-8C31-EE2835D6CE3F}" presName="ChildAccent1" presStyleCnt="0"/>
      <dgm:spPr/>
    </dgm:pt>
    <dgm:pt modelId="{D9581A30-001E-49A5-8521-490FD265E49F}" type="pres">
      <dgm:prSet presAssocID="{49E4CBA6-D7C3-4F60-8C31-EE2835D6CE3F}" presName="ChildAccent" presStyleLbl="alignImgPlace1" presStyleIdx="3" presStyleCnt="4"/>
      <dgm:spPr/>
    </dgm:pt>
    <dgm:pt modelId="{830EC12E-A127-46B8-AF3D-E7798BF955F1}" type="pres">
      <dgm:prSet presAssocID="{49E4CBA6-D7C3-4F60-8C31-EE2835D6CE3F}" presName="Child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D079277-DBB3-4F2D-AF2B-3E25246F0870}" type="pres">
      <dgm:prSet presAssocID="{49E4CBA6-D7C3-4F60-8C31-EE2835D6CE3F}" presName="Parent1" presStyleLbl="node1" presStyleIdx="3" presStyleCnt="4">
        <dgm:presLayoutVars>
          <dgm:chMax val="2"/>
          <dgm:chPref val="1"/>
          <dgm:bulletEnabled val="1"/>
        </dgm:presLayoutVars>
      </dgm:prSet>
      <dgm:spPr/>
    </dgm:pt>
  </dgm:ptLst>
  <dgm:cxnLst>
    <dgm:cxn modelId="{184D7003-193C-4B2B-83DA-DAABF4836853}" type="presOf" srcId="{6FB46C57-DF6E-43DD-9AC2-CFAE02125E75}" destId="{ACA15ED6-103E-467C-8636-874A2255765A}" srcOrd="1" destOrd="2" presId="urn:microsoft.com/office/officeart/2011/layout/InterconnectedBlockProcess"/>
    <dgm:cxn modelId="{C1D8D016-9180-4A7D-99F2-665FE23DD88B}" srcId="{49E4CBA6-D7C3-4F60-8C31-EE2835D6CE3F}" destId="{EE196009-0100-4307-8FED-E8CE766CC807}" srcOrd="1" destOrd="0" parTransId="{B8325C27-1A6F-4EB7-9716-FA8971D56AC9}" sibTransId="{83DC3029-E11E-44A3-A4FB-A61D35603ADB}"/>
    <dgm:cxn modelId="{5961291A-8761-4DC3-A627-4EE653CE9D26}" srcId="{087A9CB4-31D3-4BA0-B510-761130D2F236}" destId="{650FA3EA-5D63-414F-8D43-B18747A11DE4}" srcOrd="1" destOrd="0" parTransId="{9E14ABB3-9220-46C8-8ABD-C5E135C64A22}" sibTransId="{3EA276BA-0795-4FA7-88E2-E3C3ABB56D93}"/>
    <dgm:cxn modelId="{9C2BE524-5684-48C9-B5E7-1833049E79B8}" type="presOf" srcId="{71C0F0B7-13DA-487B-9375-3704FD0B26B3}" destId="{ECB48492-3240-4975-B672-AE127B5A1D44}" srcOrd="0" destOrd="2" presId="urn:microsoft.com/office/officeart/2011/layout/InterconnectedBlockProcess"/>
    <dgm:cxn modelId="{8A7CE724-A141-4705-855A-7FB5EEAF194E}" srcId="{087A9CB4-31D3-4BA0-B510-761130D2F236}" destId="{7DF7DA62-6F86-4E0A-8281-1E61D6BA4188}" srcOrd="3" destOrd="0" parTransId="{B562711A-786B-4713-9362-5FA77123C321}" sibTransId="{E9F71379-E084-41A9-BF20-BBC4583D9517}"/>
    <dgm:cxn modelId="{C68F1D2C-BDC9-46A6-A233-357342338685}" type="presOf" srcId="{650FA3EA-5D63-414F-8D43-B18747A11DE4}" destId="{FE870B5C-A27C-4422-B70A-BC51C357F2CF}" srcOrd="1" destOrd="1" presId="urn:microsoft.com/office/officeart/2011/layout/InterconnectedBlockProcess"/>
    <dgm:cxn modelId="{27962232-A1C0-4E5B-8FBE-2962997C63C5}" srcId="{D8B05C6A-6BF9-4980-99C0-7FAC05E14867}" destId="{5710984D-9609-4700-BE93-396F4A52A9BF}" srcOrd="0" destOrd="0" parTransId="{0BEDF89A-70D1-40AE-B845-CF3AF596BF63}" sibTransId="{A84ED209-2882-4F8D-B282-828272752A05}"/>
    <dgm:cxn modelId="{550DB932-8AF2-4E49-B3C7-AE555BBD0FB2}" srcId="{D1484A84-1925-4F7F-8D47-97C8A5D44515}" destId="{D8B05C6A-6BF9-4980-99C0-7FAC05E14867}" srcOrd="1" destOrd="0" parTransId="{415AD843-8F5F-4363-984F-756DF9565521}" sibTransId="{CAF3500F-2D7A-4106-87E9-063F86C4B905}"/>
    <dgm:cxn modelId="{0B8F2136-B0F0-4570-8FBF-2F66C3C2F3AF}" type="presOf" srcId="{6FB46C57-DF6E-43DD-9AC2-CFAE02125E75}" destId="{647720BF-80F7-4E10-8A96-F1BEF4205DB9}" srcOrd="0" destOrd="2" presId="urn:microsoft.com/office/officeart/2011/layout/InterconnectedBlockProcess"/>
    <dgm:cxn modelId="{624D8938-C6DD-495C-AE24-D8BE4AA7DF88}" type="presOf" srcId="{946D3F4E-83C9-4DAE-A8D5-E6D64C640917}" destId="{ACA15ED6-103E-467C-8636-874A2255765A}" srcOrd="1" destOrd="0" presId="urn:microsoft.com/office/officeart/2011/layout/InterconnectedBlockProcess"/>
    <dgm:cxn modelId="{9C1A0B3A-C812-4317-9DD5-A2FDD6E7335C}" type="presOf" srcId="{0D7270CF-2C9A-43CE-811E-6134B1D437FD}" destId="{830EC12E-A127-46B8-AF3D-E7798BF955F1}" srcOrd="1" destOrd="0" presId="urn:microsoft.com/office/officeart/2011/layout/InterconnectedBlockProcess"/>
    <dgm:cxn modelId="{94BEEA62-1F59-49B4-B9B9-45EB6BB4BB79}" type="presOf" srcId="{5710984D-9609-4700-BE93-396F4A52A9BF}" destId="{73162EB0-09C4-422B-BE41-3D31B6B2EA0B}" srcOrd="1" destOrd="0" presId="urn:microsoft.com/office/officeart/2011/layout/InterconnectedBlockProcess"/>
    <dgm:cxn modelId="{B7623945-8029-40ED-A35C-E5421B31C792}" type="presOf" srcId="{650FA3EA-5D63-414F-8D43-B18747A11DE4}" destId="{ECB48492-3240-4975-B672-AE127B5A1D44}" srcOrd="0" destOrd="1" presId="urn:microsoft.com/office/officeart/2011/layout/InterconnectedBlockProcess"/>
    <dgm:cxn modelId="{E890D346-EB9E-4F28-9EEE-E3B0A431340A}" type="presOf" srcId="{71C0F0B7-13DA-487B-9375-3704FD0B26B3}" destId="{FE870B5C-A27C-4422-B70A-BC51C357F2CF}" srcOrd="1" destOrd="2" presId="urn:microsoft.com/office/officeart/2011/layout/InterconnectedBlockProcess"/>
    <dgm:cxn modelId="{1D39AC49-05FA-4CF4-B571-A9837BE51B58}" type="presOf" srcId="{D1484A84-1925-4F7F-8D47-97C8A5D44515}" destId="{F2C50BDA-871B-4303-8BC3-1F6DD1942B50}" srcOrd="0" destOrd="0" presId="urn:microsoft.com/office/officeart/2011/layout/InterconnectedBlockProcess"/>
    <dgm:cxn modelId="{72D5B86B-3371-41EC-A809-3E190A29C4AE}" srcId="{49E4CBA6-D7C3-4F60-8C31-EE2835D6CE3F}" destId="{0D7270CF-2C9A-43CE-811E-6134B1D437FD}" srcOrd="0" destOrd="0" parTransId="{F4FF344A-E68A-403F-8BC0-634BF37B05B6}" sibTransId="{3C9F10EC-027D-473B-BD26-DE41A95F954E}"/>
    <dgm:cxn modelId="{D3F51B50-A055-4C3A-9421-8B2A9080B5A4}" srcId="{087A9CB4-31D3-4BA0-B510-761130D2F236}" destId="{FCCA63E3-C775-45E2-A814-50108F063A6A}" srcOrd="0" destOrd="0" parTransId="{301809AA-FBED-4BCB-84F6-CF206FFB17F8}" sibTransId="{B997FB5A-66B1-42AD-B624-E4789F47675A}"/>
    <dgm:cxn modelId="{36090A55-9596-4435-A960-FE027F7A27FF}" type="presOf" srcId="{946D3F4E-83C9-4DAE-A8D5-E6D64C640917}" destId="{647720BF-80F7-4E10-8A96-F1BEF4205DB9}" srcOrd="0" destOrd="0" presId="urn:microsoft.com/office/officeart/2011/layout/InterconnectedBlockProcess"/>
    <dgm:cxn modelId="{BE436355-14B4-44C9-9C47-2EDCBFDF1E4B}" type="presOf" srcId="{EE196009-0100-4307-8FED-E8CE766CC807}" destId="{D9581A30-001E-49A5-8521-490FD265E49F}" srcOrd="0" destOrd="1" presId="urn:microsoft.com/office/officeart/2011/layout/InterconnectedBlockProcess"/>
    <dgm:cxn modelId="{F7E83F59-C940-45FA-A042-FD3706A7D34F}" srcId="{7501CD1B-3530-4EE9-A9C7-1E14B7218E5D}" destId="{6FB46C57-DF6E-43DD-9AC2-CFAE02125E75}" srcOrd="2" destOrd="0" parTransId="{494FBF0E-489D-40BE-84BA-67FD054EA89D}" sibTransId="{5FC08941-DE0A-47F3-84F2-6A7D3B7BD66F}"/>
    <dgm:cxn modelId="{598AC88E-4F51-4463-A00D-30A2ED348F1E}" srcId="{D1484A84-1925-4F7F-8D47-97C8A5D44515}" destId="{087A9CB4-31D3-4BA0-B510-761130D2F236}" srcOrd="2" destOrd="0" parTransId="{DBA2E55F-07D8-4760-BF9C-663EF66CC688}" sibTransId="{7860287B-948A-4A8A-83B8-12E7FFCE1F65}"/>
    <dgm:cxn modelId="{6C215392-FBC2-4FBB-80D1-3E66F82ACC8B}" type="presOf" srcId="{7501CD1B-3530-4EE9-A9C7-1E14B7218E5D}" destId="{27652029-7320-4528-8B97-DEC062FC105B}" srcOrd="0" destOrd="0" presId="urn:microsoft.com/office/officeart/2011/layout/InterconnectedBlockProcess"/>
    <dgm:cxn modelId="{E3AA9693-E490-4CBB-87E1-15A976935E3D}" type="presOf" srcId="{FCCA63E3-C775-45E2-A814-50108F063A6A}" destId="{ECB48492-3240-4975-B672-AE127B5A1D44}" srcOrd="0" destOrd="0" presId="urn:microsoft.com/office/officeart/2011/layout/InterconnectedBlockProcess"/>
    <dgm:cxn modelId="{86085E95-D9EA-4B49-8DD4-D2239F8D8208}" srcId="{D1484A84-1925-4F7F-8D47-97C8A5D44515}" destId="{49E4CBA6-D7C3-4F60-8C31-EE2835D6CE3F}" srcOrd="0" destOrd="0" parTransId="{30D73CF0-E7B7-4E2C-BA46-97380FA7E6F6}" sibTransId="{F086B83A-6797-4199-A99F-34154F0C32C7}"/>
    <dgm:cxn modelId="{B5A8949C-BA6E-4D55-B330-ACCAA2AB1266}" type="presOf" srcId="{7DF7DA62-6F86-4E0A-8281-1E61D6BA4188}" destId="{ECB48492-3240-4975-B672-AE127B5A1D44}" srcOrd="0" destOrd="3" presId="urn:microsoft.com/office/officeart/2011/layout/InterconnectedBlockProcess"/>
    <dgm:cxn modelId="{D94A189D-F7E8-4554-925A-7F503247D159}" type="presOf" srcId="{5710984D-9609-4700-BE93-396F4A52A9BF}" destId="{8A5FB7DF-C444-4B56-9DEC-8EEEE6B51F8B}" srcOrd="0" destOrd="0" presId="urn:microsoft.com/office/officeart/2011/layout/InterconnectedBlockProcess"/>
    <dgm:cxn modelId="{D947E29F-DDEB-4489-8B8F-BF133D38CE23}" type="presOf" srcId="{7DF7DA62-6F86-4E0A-8281-1E61D6BA4188}" destId="{FE870B5C-A27C-4422-B70A-BC51C357F2CF}" srcOrd="1" destOrd="3" presId="urn:microsoft.com/office/officeart/2011/layout/InterconnectedBlockProcess"/>
    <dgm:cxn modelId="{EF2E31A7-39F8-4631-993D-E8847216DB73}" type="presOf" srcId="{0D7270CF-2C9A-43CE-811E-6134B1D437FD}" destId="{D9581A30-001E-49A5-8521-490FD265E49F}" srcOrd="0" destOrd="0" presId="urn:microsoft.com/office/officeart/2011/layout/InterconnectedBlockProcess"/>
    <dgm:cxn modelId="{77F5C5A7-1A2C-4555-BC33-B709E718FBF9}" srcId="{D1484A84-1925-4F7F-8D47-97C8A5D44515}" destId="{7501CD1B-3530-4EE9-A9C7-1E14B7218E5D}" srcOrd="3" destOrd="0" parTransId="{3781A531-2081-491F-AF54-8206064B8B87}" sibTransId="{CC6A5D99-37E0-4183-9B6C-980E3749904F}"/>
    <dgm:cxn modelId="{3DA0A4A9-E1A7-4D72-9461-58B77D5E0B52}" type="presOf" srcId="{BDE7E382-03BD-45F1-9C22-8864B79368A4}" destId="{647720BF-80F7-4E10-8A96-F1BEF4205DB9}" srcOrd="0" destOrd="1" presId="urn:microsoft.com/office/officeart/2011/layout/InterconnectedBlockProcess"/>
    <dgm:cxn modelId="{7D5FB2C6-9291-4AB1-BD56-62B6071D90BF}" type="presOf" srcId="{BDE7E382-03BD-45F1-9C22-8864B79368A4}" destId="{ACA15ED6-103E-467C-8636-874A2255765A}" srcOrd="1" destOrd="1" presId="urn:microsoft.com/office/officeart/2011/layout/InterconnectedBlockProcess"/>
    <dgm:cxn modelId="{F4B612D5-36F1-46EF-8A03-CC237018B669}" srcId="{7501CD1B-3530-4EE9-A9C7-1E14B7218E5D}" destId="{946D3F4E-83C9-4DAE-A8D5-E6D64C640917}" srcOrd="0" destOrd="0" parTransId="{CBC29611-5831-4524-ADDB-AAC229F19D3B}" sibTransId="{CC8D8C9E-ED31-4CDF-9EB3-C88C734E2D2B}"/>
    <dgm:cxn modelId="{A95BCCD5-DB33-4FE4-94C7-1496A68692FF}" type="presOf" srcId="{D8B05C6A-6BF9-4980-99C0-7FAC05E14867}" destId="{B1C1FE35-B1E1-4D72-AC5E-17C592EEBEA8}" srcOrd="0" destOrd="0" presId="urn:microsoft.com/office/officeart/2011/layout/InterconnectedBlockProcess"/>
    <dgm:cxn modelId="{76644BDB-19F5-47D4-80E0-41D08AFA53CA}" type="presOf" srcId="{087A9CB4-31D3-4BA0-B510-761130D2F236}" destId="{E4C26AF2-F86B-4F43-B309-FE566AFDAD29}" srcOrd="0" destOrd="0" presId="urn:microsoft.com/office/officeart/2011/layout/InterconnectedBlockProcess"/>
    <dgm:cxn modelId="{A71FE1DF-8745-4EB5-8D37-DD941B614BA2}" type="presOf" srcId="{FCCA63E3-C775-45E2-A814-50108F063A6A}" destId="{FE870B5C-A27C-4422-B70A-BC51C357F2CF}" srcOrd="1" destOrd="0" presId="urn:microsoft.com/office/officeart/2011/layout/InterconnectedBlockProcess"/>
    <dgm:cxn modelId="{86FA3BF4-2782-45CC-B7D7-1B7FD06B23DB}" srcId="{087A9CB4-31D3-4BA0-B510-761130D2F236}" destId="{71C0F0B7-13DA-487B-9375-3704FD0B26B3}" srcOrd="2" destOrd="0" parTransId="{FBDC0A0B-7B8E-40F1-827D-33D76050764F}" sibTransId="{DEE548EE-9972-4E7F-A9E8-58CF54F62AFC}"/>
    <dgm:cxn modelId="{155B29FB-D1F2-4642-B499-E8D3D2DADE33}" type="presOf" srcId="{49E4CBA6-D7C3-4F60-8C31-EE2835D6CE3F}" destId="{BD079277-DBB3-4F2D-AF2B-3E25246F0870}" srcOrd="0" destOrd="0" presId="urn:microsoft.com/office/officeart/2011/layout/InterconnectedBlockProcess"/>
    <dgm:cxn modelId="{232153FC-C7EE-4A1D-86E8-208A7E96DC62}" srcId="{7501CD1B-3530-4EE9-A9C7-1E14B7218E5D}" destId="{BDE7E382-03BD-45F1-9C22-8864B79368A4}" srcOrd="1" destOrd="0" parTransId="{9D18A63C-6E3F-4905-8345-8809FF6185D6}" sibTransId="{A35755E8-3B34-4631-BF1C-76C5582FE13C}"/>
    <dgm:cxn modelId="{C49DDBFF-19C6-4EA4-8390-244B9619D9BA}" type="presOf" srcId="{EE196009-0100-4307-8FED-E8CE766CC807}" destId="{830EC12E-A127-46B8-AF3D-E7798BF955F1}" srcOrd="1" destOrd="1" presId="urn:microsoft.com/office/officeart/2011/layout/InterconnectedBlockProcess"/>
    <dgm:cxn modelId="{B6AA9DD2-9738-4E8E-A206-31E19F106696}" type="presParOf" srcId="{F2C50BDA-871B-4303-8BC3-1F6DD1942B50}" destId="{6C98E345-2F0F-4AA1-BD43-B8EAA8B831BE}" srcOrd="0" destOrd="0" presId="urn:microsoft.com/office/officeart/2011/layout/InterconnectedBlockProcess"/>
    <dgm:cxn modelId="{214009D4-5F7A-4B19-9342-6305FD883513}" type="presParOf" srcId="{6C98E345-2F0F-4AA1-BD43-B8EAA8B831BE}" destId="{647720BF-80F7-4E10-8A96-F1BEF4205DB9}" srcOrd="0" destOrd="0" presId="urn:microsoft.com/office/officeart/2011/layout/InterconnectedBlockProcess"/>
    <dgm:cxn modelId="{1014427F-FC38-4EA3-8B85-26776AF1738F}" type="presParOf" srcId="{F2C50BDA-871B-4303-8BC3-1F6DD1942B50}" destId="{ACA15ED6-103E-467C-8636-874A2255765A}" srcOrd="1" destOrd="0" presId="urn:microsoft.com/office/officeart/2011/layout/InterconnectedBlockProcess"/>
    <dgm:cxn modelId="{E4705938-AE4E-4DA3-AB6E-7210968DA61B}" type="presParOf" srcId="{F2C50BDA-871B-4303-8BC3-1F6DD1942B50}" destId="{27652029-7320-4528-8B97-DEC062FC105B}" srcOrd="2" destOrd="0" presId="urn:microsoft.com/office/officeart/2011/layout/InterconnectedBlockProcess"/>
    <dgm:cxn modelId="{53152733-13B3-4620-A165-0E021A9BA71E}" type="presParOf" srcId="{F2C50BDA-871B-4303-8BC3-1F6DD1942B50}" destId="{578DC046-CACB-428F-9F07-84A112F3F001}" srcOrd="3" destOrd="0" presId="urn:microsoft.com/office/officeart/2011/layout/InterconnectedBlockProcess"/>
    <dgm:cxn modelId="{5E5DE032-ECC8-4C60-9226-72A9122BC345}" type="presParOf" srcId="{578DC046-CACB-428F-9F07-84A112F3F001}" destId="{ECB48492-3240-4975-B672-AE127B5A1D44}" srcOrd="0" destOrd="0" presId="urn:microsoft.com/office/officeart/2011/layout/InterconnectedBlockProcess"/>
    <dgm:cxn modelId="{524DEC09-7CB7-406E-B4D0-FB9485547F43}" type="presParOf" srcId="{F2C50BDA-871B-4303-8BC3-1F6DD1942B50}" destId="{FE870B5C-A27C-4422-B70A-BC51C357F2CF}" srcOrd="4" destOrd="0" presId="urn:microsoft.com/office/officeart/2011/layout/InterconnectedBlockProcess"/>
    <dgm:cxn modelId="{DC6E2E80-D2F2-4802-BEBF-D3C56DD1FE57}" type="presParOf" srcId="{F2C50BDA-871B-4303-8BC3-1F6DD1942B50}" destId="{E4C26AF2-F86B-4F43-B309-FE566AFDAD29}" srcOrd="5" destOrd="0" presId="urn:microsoft.com/office/officeart/2011/layout/InterconnectedBlockProcess"/>
    <dgm:cxn modelId="{AEDE81B1-9B81-4E2D-BB3F-5642D89FD4EB}" type="presParOf" srcId="{F2C50BDA-871B-4303-8BC3-1F6DD1942B50}" destId="{CC776144-F25B-424F-8CEF-A50388B67FCD}" srcOrd="6" destOrd="0" presId="urn:microsoft.com/office/officeart/2011/layout/InterconnectedBlockProcess"/>
    <dgm:cxn modelId="{D12C2E1E-E19E-455F-9C35-FAE5556D2DDD}" type="presParOf" srcId="{CC776144-F25B-424F-8CEF-A50388B67FCD}" destId="{8A5FB7DF-C444-4B56-9DEC-8EEEE6B51F8B}" srcOrd="0" destOrd="0" presId="urn:microsoft.com/office/officeart/2011/layout/InterconnectedBlockProcess"/>
    <dgm:cxn modelId="{AFC606A6-3F5B-401A-8057-DC39F636ECE3}" type="presParOf" srcId="{F2C50BDA-871B-4303-8BC3-1F6DD1942B50}" destId="{73162EB0-09C4-422B-BE41-3D31B6B2EA0B}" srcOrd="7" destOrd="0" presId="urn:microsoft.com/office/officeart/2011/layout/InterconnectedBlockProcess"/>
    <dgm:cxn modelId="{77C31A9C-0580-4C64-B4CB-322B5943F022}" type="presParOf" srcId="{F2C50BDA-871B-4303-8BC3-1F6DD1942B50}" destId="{B1C1FE35-B1E1-4D72-AC5E-17C592EEBEA8}" srcOrd="8" destOrd="0" presId="urn:microsoft.com/office/officeart/2011/layout/InterconnectedBlockProcess"/>
    <dgm:cxn modelId="{5059EBC1-D02B-40A2-9163-41A6B7517522}" type="presParOf" srcId="{F2C50BDA-871B-4303-8BC3-1F6DD1942B50}" destId="{73C40E79-1465-4A35-907F-93AB7D7DEA13}" srcOrd="9" destOrd="0" presId="urn:microsoft.com/office/officeart/2011/layout/InterconnectedBlockProcess"/>
    <dgm:cxn modelId="{F49F1E13-C05D-4AD8-93CB-E1CD8A504A55}" type="presParOf" srcId="{73C40E79-1465-4A35-907F-93AB7D7DEA13}" destId="{D9581A30-001E-49A5-8521-490FD265E49F}" srcOrd="0" destOrd="0" presId="urn:microsoft.com/office/officeart/2011/layout/InterconnectedBlockProcess"/>
    <dgm:cxn modelId="{37219C88-299C-4855-A7A0-CF30133520B3}" type="presParOf" srcId="{F2C50BDA-871B-4303-8BC3-1F6DD1942B50}" destId="{830EC12E-A127-46B8-AF3D-E7798BF955F1}" srcOrd="10" destOrd="0" presId="urn:microsoft.com/office/officeart/2011/layout/InterconnectedBlockProcess"/>
    <dgm:cxn modelId="{AE0207AC-7238-4DDF-8738-ADC6B0076096}" type="presParOf" srcId="{F2C50BDA-871B-4303-8BC3-1F6DD1942B50}" destId="{BD079277-DBB3-4F2D-AF2B-3E25246F0870}" srcOrd="11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7B0CE1-3F60-4A11-BAA6-FDCB7F02A14D}" type="doc">
      <dgm:prSet loTypeId="urn:microsoft.com/office/officeart/2009/3/layout/BlockDescending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A41DA4-29BC-4656-AB72-6D137A147449}">
      <dgm:prSet phldrT="[Text]"/>
      <dgm:spPr/>
      <dgm:t>
        <a:bodyPr/>
        <a:lstStyle/>
        <a:p>
          <a:r>
            <a:rPr lang="es-HN" b="1" dirty="0">
              <a:solidFill>
                <a:schemeClr val="tx1"/>
              </a:solidFill>
            </a:rPr>
            <a:t>Castigo físico y humillante </a:t>
          </a:r>
          <a:endParaRPr lang="en-US" b="1" dirty="0">
            <a:solidFill>
              <a:schemeClr val="tx1"/>
            </a:solidFill>
          </a:endParaRPr>
        </a:p>
      </dgm:t>
    </dgm:pt>
    <dgm:pt modelId="{475F5796-99DA-45C6-8F91-6B457AB23336}" type="parTrans" cxnId="{3FC2E34F-A2DA-4327-8E43-6FF069B050BD}">
      <dgm:prSet/>
      <dgm:spPr/>
      <dgm:t>
        <a:bodyPr/>
        <a:lstStyle/>
        <a:p>
          <a:endParaRPr lang="en-US"/>
        </a:p>
      </dgm:t>
    </dgm:pt>
    <dgm:pt modelId="{939B592D-3836-48F2-BEA9-3211B723BC9A}" type="sibTrans" cxnId="{3FC2E34F-A2DA-4327-8E43-6FF069B050BD}">
      <dgm:prSet/>
      <dgm:spPr/>
      <dgm:t>
        <a:bodyPr/>
        <a:lstStyle/>
        <a:p>
          <a:endParaRPr lang="en-US"/>
        </a:p>
      </dgm:t>
    </dgm:pt>
    <dgm:pt modelId="{FC05F9C9-7ED9-42D0-98D8-5E6568C8CFB8}">
      <dgm:prSet phldrT="[Text]"/>
      <dgm:spPr>
        <a:solidFill>
          <a:srgbClr val="FFC000"/>
        </a:solidFill>
      </dgm:spPr>
      <dgm:t>
        <a:bodyPr/>
        <a:lstStyle/>
        <a:p>
          <a:r>
            <a:rPr lang="es-HN" dirty="0"/>
            <a:t>VBG</a:t>
          </a:r>
          <a:endParaRPr lang="en-US" dirty="0"/>
        </a:p>
      </dgm:t>
    </dgm:pt>
    <dgm:pt modelId="{AD35CB12-400E-4920-9229-8F8DF171DBA6}" type="parTrans" cxnId="{5ED9B903-DF49-4A8A-99BB-16B366DA7005}">
      <dgm:prSet/>
      <dgm:spPr/>
      <dgm:t>
        <a:bodyPr/>
        <a:lstStyle/>
        <a:p>
          <a:endParaRPr lang="en-US"/>
        </a:p>
      </dgm:t>
    </dgm:pt>
    <dgm:pt modelId="{C39891F7-96BD-46D3-954A-F673D0AE7408}" type="sibTrans" cxnId="{5ED9B903-DF49-4A8A-99BB-16B366DA7005}">
      <dgm:prSet/>
      <dgm:spPr/>
      <dgm:t>
        <a:bodyPr/>
        <a:lstStyle/>
        <a:p>
          <a:endParaRPr lang="en-US"/>
        </a:p>
      </dgm:t>
    </dgm:pt>
    <dgm:pt modelId="{50C50AA8-DBDB-4659-8C30-560B199B6A7B}">
      <dgm:prSet phldrT="[Text]"/>
      <dgm:spPr>
        <a:solidFill>
          <a:srgbClr val="FFC000"/>
        </a:solidFill>
      </dgm:spPr>
      <dgm:t>
        <a:bodyPr/>
        <a:lstStyle/>
        <a:p>
          <a:r>
            <a:rPr lang="es-HN" b="1" dirty="0">
              <a:solidFill>
                <a:schemeClr val="tx1"/>
              </a:solidFill>
            </a:rPr>
            <a:t>Violencia sexual </a:t>
          </a:r>
          <a:endParaRPr lang="en-US" b="1" dirty="0">
            <a:solidFill>
              <a:schemeClr val="tx1"/>
            </a:solidFill>
          </a:endParaRPr>
        </a:p>
      </dgm:t>
    </dgm:pt>
    <dgm:pt modelId="{8BCBDF40-6E8A-4F42-9525-26772E932731}" type="parTrans" cxnId="{D88908FD-178D-4B66-9349-5DA7983C7847}">
      <dgm:prSet/>
      <dgm:spPr/>
      <dgm:t>
        <a:bodyPr/>
        <a:lstStyle/>
        <a:p>
          <a:endParaRPr lang="en-US"/>
        </a:p>
      </dgm:t>
    </dgm:pt>
    <dgm:pt modelId="{E1967E81-0581-459C-99B5-B4511399AD83}" type="sibTrans" cxnId="{D88908FD-178D-4B66-9349-5DA7983C7847}">
      <dgm:prSet/>
      <dgm:spPr/>
      <dgm:t>
        <a:bodyPr/>
        <a:lstStyle/>
        <a:p>
          <a:endParaRPr lang="en-US"/>
        </a:p>
      </dgm:t>
    </dgm:pt>
    <dgm:pt modelId="{9351585A-4878-46AC-A406-E196E37B8996}">
      <dgm:prSet phldrT="[Text]"/>
      <dgm:spPr>
        <a:solidFill>
          <a:srgbClr val="FF0000"/>
        </a:solidFill>
      </dgm:spPr>
      <dgm:t>
        <a:bodyPr/>
        <a:lstStyle/>
        <a:p>
          <a:r>
            <a:rPr lang="es-HN" dirty="0"/>
            <a:t>Violencia armada</a:t>
          </a:r>
          <a:endParaRPr lang="en-US" dirty="0"/>
        </a:p>
      </dgm:t>
    </dgm:pt>
    <dgm:pt modelId="{1588BD18-2A56-451B-980E-67BA998DC0B7}" type="parTrans" cxnId="{0DABE45D-3932-45A3-8D24-2EAAAF871ED2}">
      <dgm:prSet/>
      <dgm:spPr/>
      <dgm:t>
        <a:bodyPr/>
        <a:lstStyle/>
        <a:p>
          <a:endParaRPr lang="en-US"/>
        </a:p>
      </dgm:t>
    </dgm:pt>
    <dgm:pt modelId="{4683D210-4885-459A-B6C7-57993FDBCB13}" type="sibTrans" cxnId="{0DABE45D-3932-45A3-8D24-2EAAAF871ED2}">
      <dgm:prSet/>
      <dgm:spPr/>
      <dgm:t>
        <a:bodyPr/>
        <a:lstStyle/>
        <a:p>
          <a:endParaRPr lang="en-US"/>
        </a:p>
      </dgm:t>
    </dgm:pt>
    <dgm:pt modelId="{A19C784C-BD77-47B4-98F4-09920AEA34DF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Homicidios</a:t>
          </a:r>
          <a:r>
            <a:rPr lang="en-US" b="1" dirty="0">
              <a:solidFill>
                <a:schemeClr val="tx1"/>
              </a:solidFill>
            </a:rPr>
            <a:t>  </a:t>
          </a:r>
          <a:r>
            <a:rPr lang="en-US" b="1" dirty="0" err="1">
              <a:solidFill>
                <a:schemeClr val="tx1"/>
              </a:solidFill>
            </a:rPr>
            <a:t>femicidios</a:t>
          </a:r>
          <a:r>
            <a:rPr lang="en-US" b="1" dirty="0">
              <a:solidFill>
                <a:schemeClr val="tx1"/>
              </a:solidFill>
            </a:rPr>
            <a:t> </a:t>
          </a:r>
          <a:endParaRPr lang="en-US" dirty="0">
            <a:solidFill>
              <a:schemeClr val="tx1"/>
            </a:solidFill>
          </a:endParaRPr>
        </a:p>
      </dgm:t>
    </dgm:pt>
    <dgm:pt modelId="{AFA49088-38F0-45F2-88BB-233FFF69A47E}" type="parTrans" cxnId="{79C80E75-2DE2-42DF-817E-4DC7F8C8AD17}">
      <dgm:prSet/>
      <dgm:spPr/>
      <dgm:t>
        <a:bodyPr/>
        <a:lstStyle/>
        <a:p>
          <a:endParaRPr lang="en-US"/>
        </a:p>
      </dgm:t>
    </dgm:pt>
    <dgm:pt modelId="{A1E66C2B-4147-45F0-88A2-B15B88C9AB25}" type="sibTrans" cxnId="{79C80E75-2DE2-42DF-817E-4DC7F8C8AD17}">
      <dgm:prSet/>
      <dgm:spPr/>
      <dgm:t>
        <a:bodyPr/>
        <a:lstStyle/>
        <a:p>
          <a:endParaRPr lang="en-US"/>
        </a:p>
      </dgm:t>
    </dgm:pt>
    <dgm:pt modelId="{4C2BB715-B259-40DF-8A91-0274FB1E93F9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Utilización</a:t>
          </a:r>
          <a:r>
            <a:rPr lang="en-US" b="1" dirty="0">
              <a:solidFill>
                <a:schemeClr val="tx1"/>
              </a:solidFill>
            </a:rPr>
            <a:t> de NNA</a:t>
          </a:r>
        </a:p>
      </dgm:t>
    </dgm:pt>
    <dgm:pt modelId="{70D5DADD-643F-4B53-B523-F8817A1226BF}" type="parTrans" cxnId="{35ED7DE4-3DFC-407F-A4F8-9FC16BB473C9}">
      <dgm:prSet/>
      <dgm:spPr/>
      <dgm:t>
        <a:bodyPr/>
        <a:lstStyle/>
        <a:p>
          <a:endParaRPr lang="en-US"/>
        </a:p>
      </dgm:t>
    </dgm:pt>
    <dgm:pt modelId="{4A0F6F62-BD53-480C-A6B2-72F03E808534}" type="sibTrans" cxnId="{35ED7DE4-3DFC-407F-A4F8-9FC16BB473C9}">
      <dgm:prSet/>
      <dgm:spPr/>
      <dgm:t>
        <a:bodyPr/>
        <a:lstStyle/>
        <a:p>
          <a:endParaRPr lang="en-US"/>
        </a:p>
      </dgm:t>
    </dgm:pt>
    <dgm:pt modelId="{102A6B22-E8D1-4A54-813E-DA27C6E6CB2B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HN" dirty="0"/>
            <a:t>VNNA</a:t>
          </a:r>
          <a:endParaRPr lang="en-US" dirty="0"/>
        </a:p>
      </dgm:t>
    </dgm:pt>
    <dgm:pt modelId="{54EAAED2-57B2-497C-BD0F-6079198F8A72}" type="sibTrans" cxnId="{B250E07E-8513-4385-A5CB-866EBAC148FC}">
      <dgm:prSet/>
      <dgm:spPr/>
      <dgm:t>
        <a:bodyPr/>
        <a:lstStyle/>
        <a:p>
          <a:endParaRPr lang="en-US"/>
        </a:p>
      </dgm:t>
    </dgm:pt>
    <dgm:pt modelId="{8D631161-A02F-413E-B22F-3A9EB2823FA1}" type="parTrans" cxnId="{B250E07E-8513-4385-A5CB-866EBAC148FC}">
      <dgm:prSet/>
      <dgm:spPr/>
      <dgm:t>
        <a:bodyPr/>
        <a:lstStyle/>
        <a:p>
          <a:endParaRPr lang="en-US"/>
        </a:p>
      </dgm:t>
    </dgm:pt>
    <dgm:pt modelId="{F32D0AAC-6FFB-49AA-8E94-4BB6BAE62687}" type="pres">
      <dgm:prSet presAssocID="{C37B0CE1-3F60-4A11-BAA6-FDCB7F02A14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5ABD390-9B2B-42BA-877F-3796F7072360}" type="pres">
      <dgm:prSet presAssocID="{102A6B22-E8D1-4A54-813E-DA27C6E6CB2B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6A7E2FA4-A1A9-4EE8-955E-A5B50BE703A1}" type="pres">
      <dgm:prSet presAssocID="{102A6B22-E8D1-4A54-813E-DA27C6E6CB2B}" presName="childText_1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19D8020-078B-41D9-90A1-E23C0E5DE3AC}" type="pres">
      <dgm:prSet presAssocID="{102A6B22-E8D1-4A54-813E-DA27C6E6CB2B}" presName="accentShape_1" presStyleCnt="0"/>
      <dgm:spPr/>
    </dgm:pt>
    <dgm:pt modelId="{D3A7B42A-8D3F-4272-98A4-413E28314919}" type="pres">
      <dgm:prSet presAssocID="{102A6B22-E8D1-4A54-813E-DA27C6E6CB2B}" presName="imageRepeatNode" presStyleLbl="node1" presStyleIdx="0" presStyleCnt="3" custLinFactNeighborY="-864"/>
      <dgm:spPr/>
    </dgm:pt>
    <dgm:pt modelId="{664CB790-BDA0-4F52-B5A4-94D13CC4B595}" type="pres">
      <dgm:prSet presAssocID="{FC05F9C9-7ED9-42D0-98D8-5E6568C8CFB8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CA8937B9-2DD4-4514-84B9-233CF97295D2}" type="pres">
      <dgm:prSet presAssocID="{FC05F9C9-7ED9-42D0-98D8-5E6568C8CFB8}" presName="childText_2" presStyleLbl="node2" presStyleIdx="0" presStyleCnt="0">
        <dgm:presLayoutVars>
          <dgm:chMax val="0"/>
          <dgm:chPref val="0"/>
          <dgm:bulletEnabled val="1"/>
        </dgm:presLayoutVars>
      </dgm:prSet>
      <dgm:spPr/>
    </dgm:pt>
    <dgm:pt modelId="{0EDFD825-80FC-400F-A203-94BA236B1EFD}" type="pres">
      <dgm:prSet presAssocID="{FC05F9C9-7ED9-42D0-98D8-5E6568C8CFB8}" presName="accentShape_2" presStyleCnt="0"/>
      <dgm:spPr/>
    </dgm:pt>
    <dgm:pt modelId="{57F0124D-39D8-4756-94CD-A7D76252E028}" type="pres">
      <dgm:prSet presAssocID="{FC05F9C9-7ED9-42D0-98D8-5E6568C8CFB8}" presName="imageRepeatNode" presStyleLbl="node1" presStyleIdx="1" presStyleCnt="3" custLinFactNeighborX="1181" custLinFactNeighborY="-797"/>
      <dgm:spPr/>
    </dgm:pt>
    <dgm:pt modelId="{2EE1A912-B2A8-4E0D-A980-47BF9A6B247D}" type="pres">
      <dgm:prSet presAssocID="{9351585A-4878-46AC-A406-E196E37B8996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DE1FC962-8E87-40B8-A975-C8548364F10E}" type="pres">
      <dgm:prSet presAssocID="{9351585A-4878-46AC-A406-E196E37B8996}" presName="childText_3" presStyleLbl="node2" presStyleIdx="0" presStyleCnt="0">
        <dgm:presLayoutVars>
          <dgm:chMax val="0"/>
          <dgm:chPref val="0"/>
          <dgm:bulletEnabled val="1"/>
        </dgm:presLayoutVars>
      </dgm:prSet>
      <dgm:spPr/>
    </dgm:pt>
    <dgm:pt modelId="{7DB68616-576B-47E1-9953-8BD61D91817B}" type="pres">
      <dgm:prSet presAssocID="{9351585A-4878-46AC-A406-E196E37B8996}" presName="accentShape_3" presStyleCnt="0"/>
      <dgm:spPr/>
    </dgm:pt>
    <dgm:pt modelId="{888C28DC-F0F5-446A-9BDA-F2079DB907A5}" type="pres">
      <dgm:prSet presAssocID="{9351585A-4878-46AC-A406-E196E37B8996}" presName="imageRepeatNode" presStyleLbl="node1" presStyleIdx="2" presStyleCnt="3"/>
      <dgm:spPr/>
    </dgm:pt>
  </dgm:ptLst>
  <dgm:cxnLst>
    <dgm:cxn modelId="{5ED9B903-DF49-4A8A-99BB-16B366DA7005}" srcId="{C37B0CE1-3F60-4A11-BAA6-FDCB7F02A14D}" destId="{FC05F9C9-7ED9-42D0-98D8-5E6568C8CFB8}" srcOrd="1" destOrd="0" parTransId="{AD35CB12-400E-4920-9229-8F8DF171DBA6}" sibTransId="{C39891F7-96BD-46D3-954A-F673D0AE7408}"/>
    <dgm:cxn modelId="{E66CDD1A-E447-41A6-A28D-7720E71EB167}" type="presOf" srcId="{FC05F9C9-7ED9-42D0-98D8-5E6568C8CFB8}" destId="{664CB790-BDA0-4F52-B5A4-94D13CC4B595}" srcOrd="0" destOrd="0" presId="urn:microsoft.com/office/officeart/2009/3/layout/BlockDescendingList"/>
    <dgm:cxn modelId="{D4AFE734-5ACB-4A95-B5EA-6BCE6039813B}" type="presOf" srcId="{102A6B22-E8D1-4A54-813E-DA27C6E6CB2B}" destId="{65ABD390-9B2B-42BA-877F-3796F7072360}" srcOrd="0" destOrd="0" presId="urn:microsoft.com/office/officeart/2009/3/layout/BlockDescendingList"/>
    <dgm:cxn modelId="{03C29D38-ED27-493B-B836-03C31859E759}" type="presOf" srcId="{50C50AA8-DBDB-4659-8C30-560B199B6A7B}" destId="{CA8937B9-2DD4-4514-84B9-233CF97295D2}" srcOrd="0" destOrd="0" presId="urn:microsoft.com/office/officeart/2009/3/layout/BlockDescendingList"/>
    <dgm:cxn modelId="{74CBEA40-1379-464B-9C78-1E05B393AB07}" type="presOf" srcId="{A2A41DA4-29BC-4656-AB72-6D137A147449}" destId="{6A7E2FA4-A1A9-4EE8-955E-A5B50BE703A1}" srcOrd="0" destOrd="0" presId="urn:microsoft.com/office/officeart/2009/3/layout/BlockDescendingList"/>
    <dgm:cxn modelId="{0DABE45D-3932-45A3-8D24-2EAAAF871ED2}" srcId="{C37B0CE1-3F60-4A11-BAA6-FDCB7F02A14D}" destId="{9351585A-4878-46AC-A406-E196E37B8996}" srcOrd="2" destOrd="0" parTransId="{1588BD18-2A56-451B-980E-67BA998DC0B7}" sibTransId="{4683D210-4885-459A-B6C7-57993FDBCB13}"/>
    <dgm:cxn modelId="{3FC2E34F-A2DA-4327-8E43-6FF069B050BD}" srcId="{102A6B22-E8D1-4A54-813E-DA27C6E6CB2B}" destId="{A2A41DA4-29BC-4656-AB72-6D137A147449}" srcOrd="0" destOrd="0" parTransId="{475F5796-99DA-45C6-8F91-6B457AB23336}" sibTransId="{939B592D-3836-48F2-BEA9-3211B723BC9A}"/>
    <dgm:cxn modelId="{79C80E75-2DE2-42DF-817E-4DC7F8C8AD17}" srcId="{9351585A-4878-46AC-A406-E196E37B8996}" destId="{A19C784C-BD77-47B4-98F4-09920AEA34DF}" srcOrd="0" destOrd="0" parTransId="{AFA49088-38F0-45F2-88BB-233FFF69A47E}" sibTransId="{A1E66C2B-4147-45F0-88A2-B15B88C9AB25}"/>
    <dgm:cxn modelId="{B407BE7D-C755-4E67-B902-955C19E29822}" type="presOf" srcId="{9351585A-4878-46AC-A406-E196E37B8996}" destId="{2EE1A912-B2A8-4E0D-A980-47BF9A6B247D}" srcOrd="0" destOrd="0" presId="urn:microsoft.com/office/officeart/2009/3/layout/BlockDescendingList"/>
    <dgm:cxn modelId="{B250E07E-8513-4385-A5CB-866EBAC148FC}" srcId="{C37B0CE1-3F60-4A11-BAA6-FDCB7F02A14D}" destId="{102A6B22-E8D1-4A54-813E-DA27C6E6CB2B}" srcOrd="0" destOrd="0" parTransId="{8D631161-A02F-413E-B22F-3A9EB2823FA1}" sibTransId="{54EAAED2-57B2-497C-BD0F-6079198F8A72}"/>
    <dgm:cxn modelId="{37FA398A-926D-4F97-8D43-C162169B331D}" type="presOf" srcId="{C37B0CE1-3F60-4A11-BAA6-FDCB7F02A14D}" destId="{F32D0AAC-6FFB-49AA-8E94-4BB6BAE62687}" srcOrd="0" destOrd="0" presId="urn:microsoft.com/office/officeart/2009/3/layout/BlockDescendingList"/>
    <dgm:cxn modelId="{2F29B792-1D5F-41E5-B083-8DAE8F04C753}" type="presOf" srcId="{102A6B22-E8D1-4A54-813E-DA27C6E6CB2B}" destId="{D3A7B42A-8D3F-4272-98A4-413E28314919}" srcOrd="1" destOrd="0" presId="urn:microsoft.com/office/officeart/2009/3/layout/BlockDescendingList"/>
    <dgm:cxn modelId="{3DD1F5CA-719D-4E97-805C-2FB5E7AA530C}" type="presOf" srcId="{FC05F9C9-7ED9-42D0-98D8-5E6568C8CFB8}" destId="{57F0124D-39D8-4756-94CD-A7D76252E028}" srcOrd="1" destOrd="0" presId="urn:microsoft.com/office/officeart/2009/3/layout/BlockDescendingList"/>
    <dgm:cxn modelId="{DAEFA7CC-7870-49B8-AE10-86E4B2DFDB4B}" type="presOf" srcId="{9351585A-4878-46AC-A406-E196E37B8996}" destId="{888C28DC-F0F5-446A-9BDA-F2079DB907A5}" srcOrd="1" destOrd="0" presId="urn:microsoft.com/office/officeart/2009/3/layout/BlockDescendingList"/>
    <dgm:cxn modelId="{832FCCDC-6512-4B41-AF2B-D22B590ED4A6}" type="presOf" srcId="{A19C784C-BD77-47B4-98F4-09920AEA34DF}" destId="{DE1FC962-8E87-40B8-A975-C8548364F10E}" srcOrd="0" destOrd="0" presId="urn:microsoft.com/office/officeart/2009/3/layout/BlockDescendingList"/>
    <dgm:cxn modelId="{35ED7DE4-3DFC-407F-A4F8-9FC16BB473C9}" srcId="{9351585A-4878-46AC-A406-E196E37B8996}" destId="{4C2BB715-B259-40DF-8A91-0274FB1E93F9}" srcOrd="1" destOrd="0" parTransId="{70D5DADD-643F-4B53-B523-F8817A1226BF}" sibTransId="{4A0F6F62-BD53-480C-A6B2-72F03E808534}"/>
    <dgm:cxn modelId="{EA8491F6-3A25-400D-8B11-3A790616208A}" type="presOf" srcId="{4C2BB715-B259-40DF-8A91-0274FB1E93F9}" destId="{DE1FC962-8E87-40B8-A975-C8548364F10E}" srcOrd="0" destOrd="1" presId="urn:microsoft.com/office/officeart/2009/3/layout/BlockDescendingList"/>
    <dgm:cxn modelId="{D88908FD-178D-4B66-9349-5DA7983C7847}" srcId="{FC05F9C9-7ED9-42D0-98D8-5E6568C8CFB8}" destId="{50C50AA8-DBDB-4659-8C30-560B199B6A7B}" srcOrd="0" destOrd="0" parTransId="{8BCBDF40-6E8A-4F42-9525-26772E932731}" sibTransId="{E1967E81-0581-459C-99B5-B4511399AD83}"/>
    <dgm:cxn modelId="{66EA6DAF-3D1C-4C0E-93C3-A8B911BD995B}" type="presParOf" srcId="{F32D0AAC-6FFB-49AA-8E94-4BB6BAE62687}" destId="{65ABD390-9B2B-42BA-877F-3796F7072360}" srcOrd="0" destOrd="0" presId="urn:microsoft.com/office/officeart/2009/3/layout/BlockDescendingList"/>
    <dgm:cxn modelId="{D4DD2FF2-E265-4031-A3AF-09647CA431A0}" type="presParOf" srcId="{F32D0AAC-6FFB-49AA-8E94-4BB6BAE62687}" destId="{6A7E2FA4-A1A9-4EE8-955E-A5B50BE703A1}" srcOrd="1" destOrd="0" presId="urn:microsoft.com/office/officeart/2009/3/layout/BlockDescendingList"/>
    <dgm:cxn modelId="{1A57CEC8-0CD8-4B08-A09F-22098944622A}" type="presParOf" srcId="{F32D0AAC-6FFB-49AA-8E94-4BB6BAE62687}" destId="{F19D8020-078B-41D9-90A1-E23C0E5DE3AC}" srcOrd="2" destOrd="0" presId="urn:microsoft.com/office/officeart/2009/3/layout/BlockDescendingList"/>
    <dgm:cxn modelId="{42DFE08D-0C7A-4CA0-9BC2-97B18C45ECAF}" type="presParOf" srcId="{F19D8020-078B-41D9-90A1-E23C0E5DE3AC}" destId="{D3A7B42A-8D3F-4272-98A4-413E28314919}" srcOrd="0" destOrd="0" presId="urn:microsoft.com/office/officeart/2009/3/layout/BlockDescendingList"/>
    <dgm:cxn modelId="{B065BBB5-BA28-427E-AA65-C0456C727893}" type="presParOf" srcId="{F32D0AAC-6FFB-49AA-8E94-4BB6BAE62687}" destId="{664CB790-BDA0-4F52-B5A4-94D13CC4B595}" srcOrd="3" destOrd="0" presId="urn:microsoft.com/office/officeart/2009/3/layout/BlockDescendingList"/>
    <dgm:cxn modelId="{777E1920-D6BA-41D9-AD0B-0484C447999B}" type="presParOf" srcId="{F32D0AAC-6FFB-49AA-8E94-4BB6BAE62687}" destId="{CA8937B9-2DD4-4514-84B9-233CF97295D2}" srcOrd="4" destOrd="0" presId="urn:microsoft.com/office/officeart/2009/3/layout/BlockDescendingList"/>
    <dgm:cxn modelId="{DAD32950-8C13-42AA-8FF9-39B77B37DF90}" type="presParOf" srcId="{F32D0AAC-6FFB-49AA-8E94-4BB6BAE62687}" destId="{0EDFD825-80FC-400F-A203-94BA236B1EFD}" srcOrd="5" destOrd="0" presId="urn:microsoft.com/office/officeart/2009/3/layout/BlockDescendingList"/>
    <dgm:cxn modelId="{382CACD2-12C2-4584-A660-6405C97D9143}" type="presParOf" srcId="{0EDFD825-80FC-400F-A203-94BA236B1EFD}" destId="{57F0124D-39D8-4756-94CD-A7D76252E028}" srcOrd="0" destOrd="0" presId="urn:microsoft.com/office/officeart/2009/3/layout/BlockDescendingList"/>
    <dgm:cxn modelId="{C467669A-A12C-4213-9608-66C133604CD3}" type="presParOf" srcId="{F32D0AAC-6FFB-49AA-8E94-4BB6BAE62687}" destId="{2EE1A912-B2A8-4E0D-A980-47BF9A6B247D}" srcOrd="6" destOrd="0" presId="urn:microsoft.com/office/officeart/2009/3/layout/BlockDescendingList"/>
    <dgm:cxn modelId="{E8DD7346-1E1E-4598-8D60-ACD64DB45A76}" type="presParOf" srcId="{F32D0AAC-6FFB-49AA-8E94-4BB6BAE62687}" destId="{DE1FC962-8E87-40B8-A975-C8548364F10E}" srcOrd="7" destOrd="0" presId="urn:microsoft.com/office/officeart/2009/3/layout/BlockDescendingList"/>
    <dgm:cxn modelId="{39358E3C-F17B-4582-904A-5CC2B4DD14EF}" type="presParOf" srcId="{F32D0AAC-6FFB-49AA-8E94-4BB6BAE62687}" destId="{7DB68616-576B-47E1-9953-8BD61D91817B}" srcOrd="8" destOrd="0" presId="urn:microsoft.com/office/officeart/2009/3/layout/BlockDescendingList"/>
    <dgm:cxn modelId="{4B5B0A4B-6079-4470-9DBF-467F84EFD03D}" type="presParOf" srcId="{7DB68616-576B-47E1-9953-8BD61D91817B}" destId="{888C28DC-F0F5-446A-9BDA-F2079DB907A5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7B0CE1-3F60-4A11-BAA6-FDCB7F02A14D}" type="doc">
      <dgm:prSet loTypeId="urn:microsoft.com/office/officeart/2009/3/layout/BlockDescending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A41DA4-29BC-4656-AB72-6D137A147449}">
      <dgm:prSet phldrT="[Text]" custT="1"/>
      <dgm:spPr/>
      <dgm:t>
        <a:bodyPr/>
        <a:lstStyle/>
        <a:p>
          <a:r>
            <a:rPr lang="es-HN" sz="1600" dirty="0">
              <a:solidFill>
                <a:schemeClr val="tx1"/>
              </a:solidFill>
            </a:rPr>
            <a:t>Roles rígidos de genero</a:t>
          </a:r>
        </a:p>
        <a:p>
          <a:r>
            <a:rPr lang="es-HN" sz="1600" b="1" dirty="0">
              <a:solidFill>
                <a:schemeClr val="tx1"/>
              </a:solidFill>
            </a:rPr>
            <a:t>Castigo como disciplina y aprendizaje de la violencia</a:t>
          </a:r>
        </a:p>
        <a:p>
          <a:r>
            <a:rPr lang="es-HN" sz="1600" b="0" dirty="0">
              <a:solidFill>
                <a:schemeClr val="tx1"/>
              </a:solidFill>
            </a:rPr>
            <a:t>Misoginia</a:t>
          </a:r>
          <a:r>
            <a:rPr lang="es-HN" sz="1600" b="1" dirty="0">
              <a:solidFill>
                <a:schemeClr val="tx1"/>
              </a:solidFill>
            </a:rPr>
            <a:t> </a:t>
          </a:r>
          <a:endParaRPr lang="en-US" sz="1600" b="1" dirty="0">
            <a:solidFill>
              <a:schemeClr val="tx1"/>
            </a:solidFill>
          </a:endParaRPr>
        </a:p>
      </dgm:t>
    </dgm:pt>
    <dgm:pt modelId="{475F5796-99DA-45C6-8F91-6B457AB23336}" type="parTrans" cxnId="{3FC2E34F-A2DA-4327-8E43-6FF069B050BD}">
      <dgm:prSet/>
      <dgm:spPr/>
      <dgm:t>
        <a:bodyPr/>
        <a:lstStyle/>
        <a:p>
          <a:endParaRPr lang="en-US" sz="1600"/>
        </a:p>
      </dgm:t>
    </dgm:pt>
    <dgm:pt modelId="{939B592D-3836-48F2-BEA9-3211B723BC9A}" type="sibTrans" cxnId="{3FC2E34F-A2DA-4327-8E43-6FF069B050BD}">
      <dgm:prSet/>
      <dgm:spPr/>
      <dgm:t>
        <a:bodyPr/>
        <a:lstStyle/>
        <a:p>
          <a:endParaRPr lang="en-US" sz="1600"/>
        </a:p>
      </dgm:t>
    </dgm:pt>
    <dgm:pt modelId="{FC05F9C9-7ED9-42D0-98D8-5E6568C8CFB8}">
      <dgm:prSet phldrT="[Text]" custT="1"/>
      <dgm:spPr>
        <a:solidFill>
          <a:srgbClr val="FFC000"/>
        </a:solidFill>
      </dgm:spPr>
      <dgm:t>
        <a:bodyPr/>
        <a:lstStyle/>
        <a:p>
          <a:r>
            <a:rPr lang="es-HN" sz="1600" dirty="0"/>
            <a:t>VBG</a:t>
          </a:r>
          <a:endParaRPr lang="en-US" sz="1600" dirty="0"/>
        </a:p>
      </dgm:t>
    </dgm:pt>
    <dgm:pt modelId="{AD35CB12-400E-4920-9229-8F8DF171DBA6}" type="parTrans" cxnId="{5ED9B903-DF49-4A8A-99BB-16B366DA7005}">
      <dgm:prSet/>
      <dgm:spPr/>
      <dgm:t>
        <a:bodyPr/>
        <a:lstStyle/>
        <a:p>
          <a:endParaRPr lang="en-US" sz="1600"/>
        </a:p>
      </dgm:t>
    </dgm:pt>
    <dgm:pt modelId="{C39891F7-96BD-46D3-954A-F673D0AE7408}" type="sibTrans" cxnId="{5ED9B903-DF49-4A8A-99BB-16B366DA7005}">
      <dgm:prSet/>
      <dgm:spPr/>
      <dgm:t>
        <a:bodyPr/>
        <a:lstStyle/>
        <a:p>
          <a:endParaRPr lang="en-US" sz="1600"/>
        </a:p>
      </dgm:t>
    </dgm:pt>
    <dgm:pt modelId="{50C50AA8-DBDB-4659-8C30-560B199B6A7B}">
      <dgm:prSet phldrT="[Text]" custT="1"/>
      <dgm:spPr>
        <a:solidFill>
          <a:srgbClr val="FFC000"/>
        </a:solidFill>
      </dgm:spPr>
      <dgm:t>
        <a:bodyPr/>
        <a:lstStyle/>
        <a:p>
          <a:r>
            <a:rPr lang="es-HN" sz="1600" dirty="0">
              <a:solidFill>
                <a:schemeClr val="tx1"/>
              </a:solidFill>
            </a:rPr>
            <a:t>Apropiación y control del cuerpo femenino</a:t>
          </a:r>
          <a:endParaRPr lang="en-US" sz="1600" b="0" dirty="0">
            <a:solidFill>
              <a:schemeClr val="tx1"/>
            </a:solidFill>
          </a:endParaRPr>
        </a:p>
      </dgm:t>
    </dgm:pt>
    <dgm:pt modelId="{8BCBDF40-6E8A-4F42-9525-26772E932731}" type="parTrans" cxnId="{D88908FD-178D-4B66-9349-5DA7983C7847}">
      <dgm:prSet/>
      <dgm:spPr/>
      <dgm:t>
        <a:bodyPr/>
        <a:lstStyle/>
        <a:p>
          <a:endParaRPr lang="en-US" sz="1600"/>
        </a:p>
      </dgm:t>
    </dgm:pt>
    <dgm:pt modelId="{E1967E81-0581-459C-99B5-B4511399AD83}" type="sibTrans" cxnId="{D88908FD-178D-4B66-9349-5DA7983C7847}">
      <dgm:prSet/>
      <dgm:spPr/>
      <dgm:t>
        <a:bodyPr/>
        <a:lstStyle/>
        <a:p>
          <a:endParaRPr lang="en-US" sz="1600"/>
        </a:p>
      </dgm:t>
    </dgm:pt>
    <dgm:pt modelId="{9351585A-4878-46AC-A406-E196E37B8996}">
      <dgm:prSet phldrT="[Text]" custT="1"/>
      <dgm:spPr>
        <a:solidFill>
          <a:srgbClr val="FF0000"/>
        </a:solidFill>
      </dgm:spPr>
      <dgm:t>
        <a:bodyPr/>
        <a:lstStyle/>
        <a:p>
          <a:r>
            <a:rPr lang="es-HN" sz="1600" dirty="0"/>
            <a:t>Violencia armada</a:t>
          </a:r>
          <a:endParaRPr lang="en-US" sz="1600" dirty="0"/>
        </a:p>
      </dgm:t>
    </dgm:pt>
    <dgm:pt modelId="{1588BD18-2A56-451B-980E-67BA998DC0B7}" type="parTrans" cxnId="{0DABE45D-3932-45A3-8D24-2EAAAF871ED2}">
      <dgm:prSet/>
      <dgm:spPr/>
      <dgm:t>
        <a:bodyPr/>
        <a:lstStyle/>
        <a:p>
          <a:endParaRPr lang="en-US" sz="1600"/>
        </a:p>
      </dgm:t>
    </dgm:pt>
    <dgm:pt modelId="{4683D210-4885-459A-B6C7-57993FDBCB13}" type="sibTrans" cxnId="{0DABE45D-3932-45A3-8D24-2EAAAF871ED2}">
      <dgm:prSet/>
      <dgm:spPr/>
      <dgm:t>
        <a:bodyPr/>
        <a:lstStyle/>
        <a:p>
          <a:endParaRPr lang="en-US" sz="1600"/>
        </a:p>
      </dgm:t>
    </dgm:pt>
    <dgm:pt modelId="{A19C784C-BD77-47B4-98F4-09920AEA34DF}">
      <dgm:prSet phldrT="[Text]" custT="1"/>
      <dgm:spPr/>
      <dgm:t>
        <a:bodyPr/>
        <a:lstStyle/>
        <a:p>
          <a:r>
            <a:rPr lang="en-US" sz="1600" b="0" dirty="0">
              <a:solidFill>
                <a:schemeClr val="tx1"/>
              </a:solidFill>
            </a:rPr>
            <a:t>La </a:t>
          </a:r>
          <a:r>
            <a:rPr lang="en-US" sz="1600" b="0" dirty="0" err="1">
              <a:solidFill>
                <a:schemeClr val="tx1"/>
              </a:solidFill>
            </a:rPr>
            <a:t>violencia</a:t>
          </a:r>
          <a:r>
            <a:rPr lang="en-US" sz="1600" b="0" dirty="0">
              <a:solidFill>
                <a:schemeClr val="tx1"/>
              </a:solidFill>
            </a:rPr>
            <a:t> para la </a:t>
          </a:r>
          <a:r>
            <a:rPr lang="en-US" sz="1600" b="0" dirty="0" err="1">
              <a:solidFill>
                <a:schemeClr val="tx1"/>
              </a:solidFill>
            </a:rPr>
            <a:t>resolución</a:t>
          </a:r>
          <a:r>
            <a:rPr lang="en-US" sz="1600" b="0" dirty="0">
              <a:solidFill>
                <a:schemeClr val="tx1"/>
              </a:solidFill>
            </a:rPr>
            <a:t> de </a:t>
          </a:r>
          <a:r>
            <a:rPr lang="en-US" sz="1600" b="0" dirty="0" err="1">
              <a:solidFill>
                <a:schemeClr val="tx1"/>
              </a:solidFill>
            </a:rPr>
            <a:t>conflictos</a:t>
          </a:r>
          <a:r>
            <a:rPr lang="en-US" sz="1600" b="0" dirty="0">
              <a:solidFill>
                <a:schemeClr val="tx1"/>
              </a:solidFill>
            </a:rPr>
            <a:t> </a:t>
          </a:r>
        </a:p>
      </dgm:t>
    </dgm:pt>
    <dgm:pt modelId="{AFA49088-38F0-45F2-88BB-233FFF69A47E}" type="parTrans" cxnId="{79C80E75-2DE2-42DF-817E-4DC7F8C8AD17}">
      <dgm:prSet/>
      <dgm:spPr/>
      <dgm:t>
        <a:bodyPr/>
        <a:lstStyle/>
        <a:p>
          <a:endParaRPr lang="en-US" sz="1600"/>
        </a:p>
      </dgm:t>
    </dgm:pt>
    <dgm:pt modelId="{A1E66C2B-4147-45F0-88A2-B15B88C9AB25}" type="sibTrans" cxnId="{79C80E75-2DE2-42DF-817E-4DC7F8C8AD17}">
      <dgm:prSet/>
      <dgm:spPr/>
      <dgm:t>
        <a:bodyPr/>
        <a:lstStyle/>
        <a:p>
          <a:endParaRPr lang="en-US" sz="1600"/>
        </a:p>
      </dgm:t>
    </dgm:pt>
    <dgm:pt modelId="{102A6B22-E8D1-4A54-813E-DA27C6E6CB2B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HN" sz="1600" b="1" dirty="0"/>
            <a:t>VNNA</a:t>
          </a:r>
          <a:endParaRPr lang="en-US" sz="1600" b="1" dirty="0"/>
        </a:p>
      </dgm:t>
    </dgm:pt>
    <dgm:pt modelId="{54EAAED2-57B2-497C-BD0F-6079198F8A72}" type="sibTrans" cxnId="{B250E07E-8513-4385-A5CB-866EBAC148FC}">
      <dgm:prSet/>
      <dgm:spPr/>
      <dgm:t>
        <a:bodyPr/>
        <a:lstStyle/>
        <a:p>
          <a:endParaRPr lang="en-US" sz="1600"/>
        </a:p>
      </dgm:t>
    </dgm:pt>
    <dgm:pt modelId="{8D631161-A02F-413E-B22F-3A9EB2823FA1}" type="parTrans" cxnId="{B250E07E-8513-4385-A5CB-866EBAC148FC}">
      <dgm:prSet/>
      <dgm:spPr/>
      <dgm:t>
        <a:bodyPr/>
        <a:lstStyle/>
        <a:p>
          <a:endParaRPr lang="en-US" sz="1600"/>
        </a:p>
      </dgm:t>
    </dgm:pt>
    <dgm:pt modelId="{03B78195-25E6-462B-AF0E-B083C0513230}">
      <dgm:prSet phldrT="[Text]" custT="1"/>
      <dgm:spPr/>
      <dgm:t>
        <a:bodyPr/>
        <a:lstStyle/>
        <a:p>
          <a:r>
            <a:rPr lang="es-HN" sz="1600" dirty="0">
              <a:solidFill>
                <a:schemeClr val="tx1"/>
              </a:solidFill>
            </a:rPr>
            <a:t>Ley del silencio</a:t>
          </a:r>
        </a:p>
        <a:p>
          <a:r>
            <a:rPr lang="es-HN" sz="1500" dirty="0">
              <a:solidFill>
                <a:schemeClr val="tx1"/>
              </a:solidFill>
            </a:rPr>
            <a:t>Masculinidades hegemónicas</a:t>
          </a:r>
        </a:p>
        <a:p>
          <a:endParaRPr lang="en-US" sz="1600" b="1" dirty="0">
            <a:solidFill>
              <a:schemeClr val="tx1"/>
            </a:solidFill>
          </a:endParaRPr>
        </a:p>
        <a:p>
          <a:r>
            <a:rPr lang="en-US" sz="1600" b="1" dirty="0">
              <a:solidFill>
                <a:schemeClr val="tx1"/>
              </a:solidFill>
            </a:rPr>
            <a:t> </a:t>
          </a:r>
          <a:endParaRPr lang="en-US" sz="1600" dirty="0">
            <a:solidFill>
              <a:schemeClr val="tx1"/>
            </a:solidFill>
          </a:endParaRPr>
        </a:p>
      </dgm:t>
    </dgm:pt>
    <dgm:pt modelId="{69BEE87F-BA82-4FE9-9B23-F5615710670E}" type="parTrans" cxnId="{FD1971DF-E965-47E7-B9EA-BF32974091CB}">
      <dgm:prSet/>
      <dgm:spPr/>
      <dgm:t>
        <a:bodyPr/>
        <a:lstStyle/>
        <a:p>
          <a:endParaRPr lang="en-US" sz="1600"/>
        </a:p>
      </dgm:t>
    </dgm:pt>
    <dgm:pt modelId="{D830EA7F-F672-408F-9C70-A6C8925634D5}" type="sibTrans" cxnId="{FD1971DF-E965-47E7-B9EA-BF32974091CB}">
      <dgm:prSet/>
      <dgm:spPr/>
      <dgm:t>
        <a:bodyPr/>
        <a:lstStyle/>
        <a:p>
          <a:endParaRPr lang="en-US" sz="1600"/>
        </a:p>
      </dgm:t>
    </dgm:pt>
    <dgm:pt modelId="{994BDACD-925D-48AD-A81A-BE5E24BAC4B1}">
      <dgm:prSet phldrT="[Text]" custT="1"/>
      <dgm:spPr>
        <a:solidFill>
          <a:srgbClr val="FFC000"/>
        </a:solidFill>
      </dgm:spPr>
      <dgm:t>
        <a:bodyPr/>
        <a:lstStyle/>
        <a:p>
          <a:r>
            <a:rPr lang="es-HN" sz="1600" dirty="0">
              <a:solidFill>
                <a:schemeClr val="tx1"/>
              </a:solidFill>
            </a:rPr>
            <a:t>Idealización del Amor romántico</a:t>
          </a:r>
          <a:endParaRPr lang="en-US" sz="1600" b="0" dirty="0">
            <a:solidFill>
              <a:schemeClr val="tx1"/>
            </a:solidFill>
          </a:endParaRPr>
        </a:p>
      </dgm:t>
    </dgm:pt>
    <dgm:pt modelId="{047191DE-208D-4D90-93B9-4878F8AC2C96}" type="parTrans" cxnId="{88C40DD3-9DF7-4149-A5BD-366EA2D51D87}">
      <dgm:prSet/>
      <dgm:spPr/>
      <dgm:t>
        <a:bodyPr/>
        <a:lstStyle/>
        <a:p>
          <a:endParaRPr lang="en-US" sz="1600"/>
        </a:p>
      </dgm:t>
    </dgm:pt>
    <dgm:pt modelId="{B685352B-5392-421E-9355-EA42A3A06349}" type="sibTrans" cxnId="{88C40DD3-9DF7-4149-A5BD-366EA2D51D87}">
      <dgm:prSet/>
      <dgm:spPr/>
      <dgm:t>
        <a:bodyPr/>
        <a:lstStyle/>
        <a:p>
          <a:endParaRPr lang="en-US" sz="1600"/>
        </a:p>
      </dgm:t>
    </dgm:pt>
    <dgm:pt modelId="{1B18E5D7-94E2-4776-A84E-7AFA6A16DB40}">
      <dgm:prSet phldrT="[Text]" custT="1"/>
      <dgm:spPr>
        <a:solidFill>
          <a:srgbClr val="FFC000"/>
        </a:solidFill>
      </dgm:spPr>
      <dgm:t>
        <a:bodyPr/>
        <a:lstStyle/>
        <a:p>
          <a:r>
            <a:rPr lang="es-HN" sz="1600" b="0" dirty="0" err="1">
              <a:solidFill>
                <a:schemeClr val="tx1"/>
              </a:solidFill>
            </a:rPr>
            <a:t>Heteronor-matividad</a:t>
          </a:r>
          <a:r>
            <a:rPr lang="es-HN" sz="1600" b="0" dirty="0">
              <a:solidFill>
                <a:schemeClr val="tx1"/>
              </a:solidFill>
            </a:rPr>
            <a:t> </a:t>
          </a:r>
          <a:endParaRPr lang="en-US" sz="1600" b="0" dirty="0">
            <a:solidFill>
              <a:schemeClr val="tx1"/>
            </a:solidFill>
          </a:endParaRPr>
        </a:p>
      </dgm:t>
    </dgm:pt>
    <dgm:pt modelId="{E450547C-6B8E-41A1-9617-2DF63AC51184}" type="parTrans" cxnId="{B67E612C-EA0F-446E-9F56-4AB623AED08E}">
      <dgm:prSet/>
      <dgm:spPr/>
      <dgm:t>
        <a:bodyPr/>
        <a:lstStyle/>
        <a:p>
          <a:endParaRPr lang="en-US" sz="1600"/>
        </a:p>
      </dgm:t>
    </dgm:pt>
    <dgm:pt modelId="{CB8F7E71-CCE3-4563-8591-21D7AB40F26F}" type="sibTrans" cxnId="{B67E612C-EA0F-446E-9F56-4AB623AED08E}">
      <dgm:prSet/>
      <dgm:spPr/>
      <dgm:t>
        <a:bodyPr/>
        <a:lstStyle/>
        <a:p>
          <a:endParaRPr lang="en-US" sz="1600"/>
        </a:p>
      </dgm:t>
    </dgm:pt>
    <dgm:pt modelId="{F32D0AAC-6FFB-49AA-8E94-4BB6BAE62687}" type="pres">
      <dgm:prSet presAssocID="{C37B0CE1-3F60-4A11-BAA6-FDCB7F02A14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5ABD390-9B2B-42BA-877F-3796F7072360}" type="pres">
      <dgm:prSet presAssocID="{102A6B22-E8D1-4A54-813E-DA27C6E6CB2B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6A7E2FA4-A1A9-4EE8-955E-A5B50BE703A1}" type="pres">
      <dgm:prSet presAssocID="{102A6B22-E8D1-4A54-813E-DA27C6E6CB2B}" presName="childText_1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19D8020-078B-41D9-90A1-E23C0E5DE3AC}" type="pres">
      <dgm:prSet presAssocID="{102A6B22-E8D1-4A54-813E-DA27C6E6CB2B}" presName="accentShape_1" presStyleCnt="0"/>
      <dgm:spPr/>
    </dgm:pt>
    <dgm:pt modelId="{D3A7B42A-8D3F-4272-98A4-413E28314919}" type="pres">
      <dgm:prSet presAssocID="{102A6B22-E8D1-4A54-813E-DA27C6E6CB2B}" presName="imageRepeatNode" presStyleLbl="node1" presStyleIdx="0" presStyleCnt="3"/>
      <dgm:spPr/>
    </dgm:pt>
    <dgm:pt modelId="{664CB790-BDA0-4F52-B5A4-94D13CC4B595}" type="pres">
      <dgm:prSet presAssocID="{FC05F9C9-7ED9-42D0-98D8-5E6568C8CFB8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CA8937B9-2DD4-4514-84B9-233CF97295D2}" type="pres">
      <dgm:prSet presAssocID="{FC05F9C9-7ED9-42D0-98D8-5E6568C8CFB8}" presName="childText_2" presStyleLbl="node2" presStyleIdx="0" presStyleCnt="0" custScaleX="110477" custLinFactNeighborX="7403" custLinFactNeighborY="-235">
        <dgm:presLayoutVars>
          <dgm:chMax val="0"/>
          <dgm:chPref val="0"/>
          <dgm:bulletEnabled val="1"/>
        </dgm:presLayoutVars>
      </dgm:prSet>
      <dgm:spPr/>
    </dgm:pt>
    <dgm:pt modelId="{0EDFD825-80FC-400F-A203-94BA236B1EFD}" type="pres">
      <dgm:prSet presAssocID="{FC05F9C9-7ED9-42D0-98D8-5E6568C8CFB8}" presName="accentShape_2" presStyleCnt="0"/>
      <dgm:spPr/>
    </dgm:pt>
    <dgm:pt modelId="{57F0124D-39D8-4756-94CD-A7D76252E028}" type="pres">
      <dgm:prSet presAssocID="{FC05F9C9-7ED9-42D0-98D8-5E6568C8CFB8}" presName="imageRepeatNode" presStyleLbl="node1" presStyleIdx="1" presStyleCnt="3" custLinFactNeighborX="1181" custLinFactNeighborY="-797"/>
      <dgm:spPr/>
    </dgm:pt>
    <dgm:pt modelId="{2EE1A912-B2A8-4E0D-A980-47BF9A6B247D}" type="pres">
      <dgm:prSet presAssocID="{9351585A-4878-46AC-A406-E196E37B8996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DE1FC962-8E87-40B8-A975-C8548364F10E}" type="pres">
      <dgm:prSet presAssocID="{9351585A-4878-46AC-A406-E196E37B8996}" presName="childText_3" presStyleLbl="node2" presStyleIdx="0" presStyleCnt="0" custScaleX="119544" custLinFactNeighborX="10651" custLinFactNeighborY="285">
        <dgm:presLayoutVars>
          <dgm:chMax val="0"/>
          <dgm:chPref val="0"/>
          <dgm:bulletEnabled val="1"/>
        </dgm:presLayoutVars>
      </dgm:prSet>
      <dgm:spPr/>
    </dgm:pt>
    <dgm:pt modelId="{7DB68616-576B-47E1-9953-8BD61D91817B}" type="pres">
      <dgm:prSet presAssocID="{9351585A-4878-46AC-A406-E196E37B8996}" presName="accentShape_3" presStyleCnt="0"/>
      <dgm:spPr/>
    </dgm:pt>
    <dgm:pt modelId="{888C28DC-F0F5-446A-9BDA-F2079DB907A5}" type="pres">
      <dgm:prSet presAssocID="{9351585A-4878-46AC-A406-E196E37B8996}" presName="imageRepeatNode" presStyleLbl="node1" presStyleIdx="2" presStyleCnt="3"/>
      <dgm:spPr/>
    </dgm:pt>
  </dgm:ptLst>
  <dgm:cxnLst>
    <dgm:cxn modelId="{5ED9B903-DF49-4A8A-99BB-16B366DA7005}" srcId="{C37B0CE1-3F60-4A11-BAA6-FDCB7F02A14D}" destId="{FC05F9C9-7ED9-42D0-98D8-5E6568C8CFB8}" srcOrd="1" destOrd="0" parTransId="{AD35CB12-400E-4920-9229-8F8DF171DBA6}" sibTransId="{C39891F7-96BD-46D3-954A-F673D0AE7408}"/>
    <dgm:cxn modelId="{CE85D50C-3DA7-4022-9663-1A3F5665E4BA}" type="presOf" srcId="{994BDACD-925D-48AD-A81A-BE5E24BAC4B1}" destId="{CA8937B9-2DD4-4514-84B9-233CF97295D2}" srcOrd="0" destOrd="1" presId="urn:microsoft.com/office/officeart/2009/3/layout/BlockDescendingList"/>
    <dgm:cxn modelId="{E66CDD1A-E447-41A6-A28D-7720E71EB167}" type="presOf" srcId="{FC05F9C9-7ED9-42D0-98D8-5E6568C8CFB8}" destId="{664CB790-BDA0-4F52-B5A4-94D13CC4B595}" srcOrd="0" destOrd="0" presId="urn:microsoft.com/office/officeart/2009/3/layout/BlockDescendingList"/>
    <dgm:cxn modelId="{B67E612C-EA0F-446E-9F56-4AB623AED08E}" srcId="{FC05F9C9-7ED9-42D0-98D8-5E6568C8CFB8}" destId="{1B18E5D7-94E2-4776-A84E-7AFA6A16DB40}" srcOrd="2" destOrd="0" parTransId="{E450547C-6B8E-41A1-9617-2DF63AC51184}" sibTransId="{CB8F7E71-CCE3-4563-8591-21D7AB40F26F}"/>
    <dgm:cxn modelId="{D4AFE734-5ACB-4A95-B5EA-6BCE6039813B}" type="presOf" srcId="{102A6B22-E8D1-4A54-813E-DA27C6E6CB2B}" destId="{65ABD390-9B2B-42BA-877F-3796F7072360}" srcOrd="0" destOrd="0" presId="urn:microsoft.com/office/officeart/2009/3/layout/BlockDescendingList"/>
    <dgm:cxn modelId="{03C29D38-ED27-493B-B836-03C31859E759}" type="presOf" srcId="{50C50AA8-DBDB-4659-8C30-560B199B6A7B}" destId="{CA8937B9-2DD4-4514-84B9-233CF97295D2}" srcOrd="0" destOrd="0" presId="urn:microsoft.com/office/officeart/2009/3/layout/BlockDescendingList"/>
    <dgm:cxn modelId="{74CBEA40-1379-464B-9C78-1E05B393AB07}" type="presOf" srcId="{A2A41DA4-29BC-4656-AB72-6D137A147449}" destId="{6A7E2FA4-A1A9-4EE8-955E-A5B50BE703A1}" srcOrd="0" destOrd="0" presId="urn:microsoft.com/office/officeart/2009/3/layout/BlockDescendingList"/>
    <dgm:cxn modelId="{0DABE45D-3932-45A3-8D24-2EAAAF871ED2}" srcId="{C37B0CE1-3F60-4A11-BAA6-FDCB7F02A14D}" destId="{9351585A-4878-46AC-A406-E196E37B8996}" srcOrd="2" destOrd="0" parTransId="{1588BD18-2A56-451B-980E-67BA998DC0B7}" sibTransId="{4683D210-4885-459A-B6C7-57993FDBCB13}"/>
    <dgm:cxn modelId="{3FC2E34F-A2DA-4327-8E43-6FF069B050BD}" srcId="{102A6B22-E8D1-4A54-813E-DA27C6E6CB2B}" destId="{A2A41DA4-29BC-4656-AB72-6D137A147449}" srcOrd="0" destOrd="0" parTransId="{475F5796-99DA-45C6-8F91-6B457AB23336}" sibTransId="{939B592D-3836-48F2-BEA9-3211B723BC9A}"/>
    <dgm:cxn modelId="{79C80E75-2DE2-42DF-817E-4DC7F8C8AD17}" srcId="{9351585A-4878-46AC-A406-E196E37B8996}" destId="{A19C784C-BD77-47B4-98F4-09920AEA34DF}" srcOrd="0" destOrd="0" parTransId="{AFA49088-38F0-45F2-88BB-233FFF69A47E}" sibTransId="{A1E66C2B-4147-45F0-88A2-B15B88C9AB25}"/>
    <dgm:cxn modelId="{B407BE7D-C755-4E67-B902-955C19E29822}" type="presOf" srcId="{9351585A-4878-46AC-A406-E196E37B8996}" destId="{2EE1A912-B2A8-4E0D-A980-47BF9A6B247D}" srcOrd="0" destOrd="0" presId="urn:microsoft.com/office/officeart/2009/3/layout/BlockDescendingList"/>
    <dgm:cxn modelId="{B250E07E-8513-4385-A5CB-866EBAC148FC}" srcId="{C37B0CE1-3F60-4A11-BAA6-FDCB7F02A14D}" destId="{102A6B22-E8D1-4A54-813E-DA27C6E6CB2B}" srcOrd="0" destOrd="0" parTransId="{8D631161-A02F-413E-B22F-3A9EB2823FA1}" sibTransId="{54EAAED2-57B2-497C-BD0F-6079198F8A72}"/>
    <dgm:cxn modelId="{37FA398A-926D-4F97-8D43-C162169B331D}" type="presOf" srcId="{C37B0CE1-3F60-4A11-BAA6-FDCB7F02A14D}" destId="{F32D0AAC-6FFB-49AA-8E94-4BB6BAE62687}" srcOrd="0" destOrd="0" presId="urn:microsoft.com/office/officeart/2009/3/layout/BlockDescendingList"/>
    <dgm:cxn modelId="{2F29B792-1D5F-41E5-B083-8DAE8F04C753}" type="presOf" srcId="{102A6B22-E8D1-4A54-813E-DA27C6E6CB2B}" destId="{D3A7B42A-8D3F-4272-98A4-413E28314919}" srcOrd="1" destOrd="0" presId="urn:microsoft.com/office/officeart/2009/3/layout/BlockDescendingList"/>
    <dgm:cxn modelId="{30D276C8-F9AC-4E64-86E0-82B14C3F207A}" type="presOf" srcId="{03B78195-25E6-462B-AF0E-B083C0513230}" destId="{DE1FC962-8E87-40B8-A975-C8548364F10E}" srcOrd="0" destOrd="1" presId="urn:microsoft.com/office/officeart/2009/3/layout/BlockDescendingList"/>
    <dgm:cxn modelId="{3DD1F5CA-719D-4E97-805C-2FB5E7AA530C}" type="presOf" srcId="{FC05F9C9-7ED9-42D0-98D8-5E6568C8CFB8}" destId="{57F0124D-39D8-4756-94CD-A7D76252E028}" srcOrd="1" destOrd="0" presId="urn:microsoft.com/office/officeart/2009/3/layout/BlockDescendingList"/>
    <dgm:cxn modelId="{DAEFA7CC-7870-49B8-AE10-86E4B2DFDB4B}" type="presOf" srcId="{9351585A-4878-46AC-A406-E196E37B8996}" destId="{888C28DC-F0F5-446A-9BDA-F2079DB907A5}" srcOrd="1" destOrd="0" presId="urn:microsoft.com/office/officeart/2009/3/layout/BlockDescendingList"/>
    <dgm:cxn modelId="{88C40DD3-9DF7-4149-A5BD-366EA2D51D87}" srcId="{FC05F9C9-7ED9-42D0-98D8-5E6568C8CFB8}" destId="{994BDACD-925D-48AD-A81A-BE5E24BAC4B1}" srcOrd="1" destOrd="0" parTransId="{047191DE-208D-4D90-93B9-4878F8AC2C96}" sibTransId="{B685352B-5392-421E-9355-EA42A3A06349}"/>
    <dgm:cxn modelId="{832FCCDC-6512-4B41-AF2B-D22B590ED4A6}" type="presOf" srcId="{A19C784C-BD77-47B4-98F4-09920AEA34DF}" destId="{DE1FC962-8E87-40B8-A975-C8548364F10E}" srcOrd="0" destOrd="0" presId="urn:microsoft.com/office/officeart/2009/3/layout/BlockDescendingList"/>
    <dgm:cxn modelId="{FD1971DF-E965-47E7-B9EA-BF32974091CB}" srcId="{9351585A-4878-46AC-A406-E196E37B8996}" destId="{03B78195-25E6-462B-AF0E-B083C0513230}" srcOrd="1" destOrd="0" parTransId="{69BEE87F-BA82-4FE9-9B23-F5615710670E}" sibTransId="{D830EA7F-F672-408F-9C70-A6C8925634D5}"/>
    <dgm:cxn modelId="{BB8F2BF7-F7C5-4477-BAF2-5802D7A7A322}" type="presOf" srcId="{1B18E5D7-94E2-4776-A84E-7AFA6A16DB40}" destId="{CA8937B9-2DD4-4514-84B9-233CF97295D2}" srcOrd="0" destOrd="2" presId="urn:microsoft.com/office/officeart/2009/3/layout/BlockDescendingList"/>
    <dgm:cxn modelId="{D88908FD-178D-4B66-9349-5DA7983C7847}" srcId="{FC05F9C9-7ED9-42D0-98D8-5E6568C8CFB8}" destId="{50C50AA8-DBDB-4659-8C30-560B199B6A7B}" srcOrd="0" destOrd="0" parTransId="{8BCBDF40-6E8A-4F42-9525-26772E932731}" sibTransId="{E1967E81-0581-459C-99B5-B4511399AD83}"/>
    <dgm:cxn modelId="{66EA6DAF-3D1C-4C0E-93C3-A8B911BD995B}" type="presParOf" srcId="{F32D0AAC-6FFB-49AA-8E94-4BB6BAE62687}" destId="{65ABD390-9B2B-42BA-877F-3796F7072360}" srcOrd="0" destOrd="0" presId="urn:microsoft.com/office/officeart/2009/3/layout/BlockDescendingList"/>
    <dgm:cxn modelId="{D4DD2FF2-E265-4031-A3AF-09647CA431A0}" type="presParOf" srcId="{F32D0AAC-6FFB-49AA-8E94-4BB6BAE62687}" destId="{6A7E2FA4-A1A9-4EE8-955E-A5B50BE703A1}" srcOrd="1" destOrd="0" presId="urn:microsoft.com/office/officeart/2009/3/layout/BlockDescendingList"/>
    <dgm:cxn modelId="{1A57CEC8-0CD8-4B08-A09F-22098944622A}" type="presParOf" srcId="{F32D0AAC-6FFB-49AA-8E94-4BB6BAE62687}" destId="{F19D8020-078B-41D9-90A1-E23C0E5DE3AC}" srcOrd="2" destOrd="0" presId="urn:microsoft.com/office/officeart/2009/3/layout/BlockDescendingList"/>
    <dgm:cxn modelId="{42DFE08D-0C7A-4CA0-9BC2-97B18C45ECAF}" type="presParOf" srcId="{F19D8020-078B-41D9-90A1-E23C0E5DE3AC}" destId="{D3A7B42A-8D3F-4272-98A4-413E28314919}" srcOrd="0" destOrd="0" presId="urn:microsoft.com/office/officeart/2009/3/layout/BlockDescendingList"/>
    <dgm:cxn modelId="{B065BBB5-BA28-427E-AA65-C0456C727893}" type="presParOf" srcId="{F32D0AAC-6FFB-49AA-8E94-4BB6BAE62687}" destId="{664CB790-BDA0-4F52-B5A4-94D13CC4B595}" srcOrd="3" destOrd="0" presId="urn:microsoft.com/office/officeart/2009/3/layout/BlockDescendingList"/>
    <dgm:cxn modelId="{777E1920-D6BA-41D9-AD0B-0484C447999B}" type="presParOf" srcId="{F32D0AAC-6FFB-49AA-8E94-4BB6BAE62687}" destId="{CA8937B9-2DD4-4514-84B9-233CF97295D2}" srcOrd="4" destOrd="0" presId="urn:microsoft.com/office/officeart/2009/3/layout/BlockDescendingList"/>
    <dgm:cxn modelId="{DAD32950-8C13-42AA-8FF9-39B77B37DF90}" type="presParOf" srcId="{F32D0AAC-6FFB-49AA-8E94-4BB6BAE62687}" destId="{0EDFD825-80FC-400F-A203-94BA236B1EFD}" srcOrd="5" destOrd="0" presId="urn:microsoft.com/office/officeart/2009/3/layout/BlockDescendingList"/>
    <dgm:cxn modelId="{382CACD2-12C2-4584-A660-6405C97D9143}" type="presParOf" srcId="{0EDFD825-80FC-400F-A203-94BA236B1EFD}" destId="{57F0124D-39D8-4756-94CD-A7D76252E028}" srcOrd="0" destOrd="0" presId="urn:microsoft.com/office/officeart/2009/3/layout/BlockDescendingList"/>
    <dgm:cxn modelId="{C467669A-A12C-4213-9608-66C133604CD3}" type="presParOf" srcId="{F32D0AAC-6FFB-49AA-8E94-4BB6BAE62687}" destId="{2EE1A912-B2A8-4E0D-A980-47BF9A6B247D}" srcOrd="6" destOrd="0" presId="urn:microsoft.com/office/officeart/2009/3/layout/BlockDescendingList"/>
    <dgm:cxn modelId="{E8DD7346-1E1E-4598-8D60-ACD64DB45A76}" type="presParOf" srcId="{F32D0AAC-6FFB-49AA-8E94-4BB6BAE62687}" destId="{DE1FC962-8E87-40B8-A975-C8548364F10E}" srcOrd="7" destOrd="0" presId="urn:microsoft.com/office/officeart/2009/3/layout/BlockDescendingList"/>
    <dgm:cxn modelId="{39358E3C-F17B-4582-904A-5CC2B4DD14EF}" type="presParOf" srcId="{F32D0AAC-6FFB-49AA-8E94-4BB6BAE62687}" destId="{7DB68616-576B-47E1-9953-8BD61D91817B}" srcOrd="8" destOrd="0" presId="urn:microsoft.com/office/officeart/2009/3/layout/BlockDescendingList"/>
    <dgm:cxn modelId="{4B5B0A4B-6079-4470-9DBF-467F84EFD03D}" type="presParOf" srcId="{7DB68616-576B-47E1-9953-8BD61D91817B}" destId="{888C28DC-F0F5-446A-9BDA-F2079DB907A5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F1A9C-E9F6-4AB9-8AA1-F064F1838182}">
      <dsp:nvSpPr>
        <dsp:cNvPr id="0" name=""/>
        <dsp:cNvSpPr/>
      </dsp:nvSpPr>
      <dsp:spPr>
        <a:xfrm>
          <a:off x="2404803" y="450078"/>
          <a:ext cx="5816396" cy="5816396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500" b="1" i="0" u="none" strike="noStrike" kern="1200" baseline="0" dirty="0" err="1"/>
            <a:t>Niñ@s</a:t>
          </a:r>
          <a:r>
            <a:rPr lang="es-HN" sz="1500" b="1" i="0" u="none" strike="noStrike" kern="1200" baseline="0" dirty="0"/>
            <a:t>, adolescentes y cuidadores en comunidades priorizadas han mejorado sus capacidades para prevenir y responder a las violencias.</a:t>
          </a:r>
          <a:endParaRPr lang="en-US" sz="1500" b="1" kern="1200" dirty="0"/>
        </a:p>
      </dsp:txBody>
      <dsp:txXfrm>
        <a:off x="5470182" y="1682600"/>
        <a:ext cx="2077284" cy="1731070"/>
      </dsp:txXfrm>
    </dsp:sp>
    <dsp:sp modelId="{762A9A95-D72F-4C33-BBAF-E123686310D0}">
      <dsp:nvSpPr>
        <dsp:cNvPr id="0" name=""/>
        <dsp:cNvSpPr/>
      </dsp:nvSpPr>
      <dsp:spPr>
        <a:xfrm>
          <a:off x="2285013" y="657806"/>
          <a:ext cx="5816396" cy="5816396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500" b="1" i="0" u="none" strike="noStrike" kern="1200" baseline="0" dirty="0"/>
            <a:t>Los sistemas y redes de protección municipales y comunitarios han aumentado su capacidad para proteger a los niños contra las violencias. </a:t>
          </a:r>
          <a:endParaRPr lang="en-US" sz="1500" b="1" kern="1200" dirty="0"/>
        </a:p>
      </dsp:txBody>
      <dsp:txXfrm>
        <a:off x="3669869" y="4431540"/>
        <a:ext cx="3115926" cy="1523342"/>
      </dsp:txXfrm>
    </dsp:sp>
    <dsp:sp modelId="{8569CE94-9BBA-41D2-805A-E147AAE87D7D}">
      <dsp:nvSpPr>
        <dsp:cNvPr id="0" name=""/>
        <dsp:cNvSpPr/>
      </dsp:nvSpPr>
      <dsp:spPr>
        <a:xfrm>
          <a:off x="2165222" y="450078"/>
          <a:ext cx="5816396" cy="5816396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500" b="1" i="0" u="none" strike="noStrike" kern="1200" baseline="0" dirty="0"/>
            <a:t>Los sistemas nacionales de protección y justicia se han fortalecido para cumplir los estándares internacionales de protección. </a:t>
          </a:r>
          <a:endParaRPr lang="en-US" sz="1500" b="1" kern="1200" dirty="0"/>
        </a:p>
      </dsp:txBody>
      <dsp:txXfrm>
        <a:off x="2838955" y="1682600"/>
        <a:ext cx="2077284" cy="1731070"/>
      </dsp:txXfrm>
    </dsp:sp>
    <dsp:sp modelId="{CA8616CA-6A23-4196-949E-8CC2621BC70B}">
      <dsp:nvSpPr>
        <dsp:cNvPr id="0" name=""/>
        <dsp:cNvSpPr/>
      </dsp:nvSpPr>
      <dsp:spPr>
        <a:xfrm>
          <a:off x="2045220" y="90015"/>
          <a:ext cx="6536522" cy="653652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B219B3-257C-4A6F-ADCF-642CD7BB1726}">
      <dsp:nvSpPr>
        <dsp:cNvPr id="0" name=""/>
        <dsp:cNvSpPr/>
      </dsp:nvSpPr>
      <dsp:spPr>
        <a:xfrm>
          <a:off x="1924950" y="297376"/>
          <a:ext cx="6536522" cy="653652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shade val="90000"/>
            <a:hueOff val="276951"/>
            <a:satOff val="-5914"/>
            <a:lumOff val="220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3F8D3-A319-40A3-998B-9255D3C88604}">
      <dsp:nvSpPr>
        <dsp:cNvPr id="0" name=""/>
        <dsp:cNvSpPr/>
      </dsp:nvSpPr>
      <dsp:spPr>
        <a:xfrm>
          <a:off x="1804680" y="90015"/>
          <a:ext cx="6536522" cy="653652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shade val="90000"/>
            <a:hueOff val="276951"/>
            <a:satOff val="-5914"/>
            <a:lumOff val="220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AA031-6912-4BAE-BC71-B8439769BCCB}">
      <dsp:nvSpPr>
        <dsp:cNvPr id="0" name=""/>
        <dsp:cNvSpPr/>
      </dsp:nvSpPr>
      <dsp:spPr>
        <a:xfrm>
          <a:off x="860097" y="330082"/>
          <a:ext cx="4717660" cy="4717660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dirty="0"/>
            <a:t>Enfoque Sistémico </a:t>
          </a:r>
        </a:p>
      </dsp:txBody>
      <dsp:txXfrm>
        <a:off x="3331252" y="932707"/>
        <a:ext cx="1235577" cy="954764"/>
      </dsp:txXfrm>
    </dsp:sp>
    <dsp:sp modelId="{F68DE45B-7478-48F0-8630-B7C491B99BA5}">
      <dsp:nvSpPr>
        <dsp:cNvPr id="0" name=""/>
        <dsp:cNvSpPr/>
      </dsp:nvSpPr>
      <dsp:spPr>
        <a:xfrm>
          <a:off x="662048" y="381859"/>
          <a:ext cx="5054453" cy="4816542"/>
        </a:xfrm>
        <a:prstGeom prst="pie">
          <a:avLst>
            <a:gd name="adj1" fmla="val 19800000"/>
            <a:gd name="adj2" fmla="val 18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kern="1200" dirty="0"/>
            <a:t>Enfoque epidemiológico  </a:t>
          </a:r>
        </a:p>
      </dsp:txBody>
      <dsp:txXfrm>
        <a:off x="4091856" y="2331412"/>
        <a:ext cx="1383957" cy="946106"/>
      </dsp:txXfrm>
    </dsp:sp>
    <dsp:sp modelId="{81C500BF-0173-4148-929E-2D224B1D2B97}">
      <dsp:nvSpPr>
        <dsp:cNvPr id="0" name=""/>
        <dsp:cNvSpPr/>
      </dsp:nvSpPr>
      <dsp:spPr>
        <a:xfrm>
          <a:off x="774283" y="528462"/>
          <a:ext cx="4717660" cy="4717660"/>
        </a:xfrm>
        <a:prstGeom prst="pie">
          <a:avLst>
            <a:gd name="adj1" fmla="val 1800000"/>
            <a:gd name="adj2" fmla="val 54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dirty="0"/>
            <a:t>Cambios de normas sociales y SBC</a:t>
          </a:r>
        </a:p>
      </dsp:txBody>
      <dsp:txXfrm>
        <a:off x="3245438" y="3716814"/>
        <a:ext cx="1235577" cy="954764"/>
      </dsp:txXfrm>
    </dsp:sp>
    <dsp:sp modelId="{3BCF288A-CDBC-4D10-90A0-63B9B3977F3A}">
      <dsp:nvSpPr>
        <dsp:cNvPr id="0" name=""/>
        <dsp:cNvSpPr/>
      </dsp:nvSpPr>
      <dsp:spPr>
        <a:xfrm>
          <a:off x="661957" y="528462"/>
          <a:ext cx="4717660" cy="4717660"/>
        </a:xfrm>
        <a:prstGeom prst="pie">
          <a:avLst>
            <a:gd name="adj1" fmla="val 5400000"/>
            <a:gd name="adj2" fmla="val 90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dirty="0"/>
            <a:t> Socio-ecológico </a:t>
          </a:r>
        </a:p>
      </dsp:txBody>
      <dsp:txXfrm>
        <a:off x="1672885" y="3716814"/>
        <a:ext cx="1235577" cy="954764"/>
      </dsp:txXfrm>
    </dsp:sp>
    <dsp:sp modelId="{88EECC3E-5B2E-4494-B365-EAADBDDA369D}">
      <dsp:nvSpPr>
        <dsp:cNvPr id="0" name=""/>
        <dsp:cNvSpPr/>
      </dsp:nvSpPr>
      <dsp:spPr>
        <a:xfrm>
          <a:off x="605795" y="431300"/>
          <a:ext cx="4717660" cy="4717660"/>
        </a:xfrm>
        <a:prstGeom prst="pie">
          <a:avLst>
            <a:gd name="adj1" fmla="val 9000000"/>
            <a:gd name="adj2" fmla="val 126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dirty="0"/>
            <a:t>Transformador de género </a:t>
          </a:r>
        </a:p>
      </dsp:txBody>
      <dsp:txXfrm>
        <a:off x="830445" y="2340830"/>
        <a:ext cx="1291740" cy="926683"/>
      </dsp:txXfrm>
    </dsp:sp>
    <dsp:sp modelId="{66C15769-955A-4632-8A03-5D11CE167F33}">
      <dsp:nvSpPr>
        <dsp:cNvPr id="0" name=""/>
        <dsp:cNvSpPr/>
      </dsp:nvSpPr>
      <dsp:spPr>
        <a:xfrm>
          <a:off x="661957" y="334139"/>
          <a:ext cx="4717660" cy="4717660"/>
        </a:xfrm>
        <a:prstGeom prst="pie">
          <a:avLst>
            <a:gd name="adj1" fmla="val 126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Humanitario</a:t>
          </a:r>
          <a:r>
            <a:rPr lang="en-US" sz="1600" kern="1200" dirty="0"/>
            <a:t> Triple Nexus </a:t>
          </a:r>
          <a:endParaRPr lang="es-419" sz="1600" kern="1200" dirty="0"/>
        </a:p>
      </dsp:txBody>
      <dsp:txXfrm>
        <a:off x="1672885" y="936764"/>
        <a:ext cx="1235577" cy="954764"/>
      </dsp:txXfrm>
    </dsp:sp>
    <dsp:sp modelId="{9EB7B776-4872-4F25-A9D4-67A0E52E4F60}">
      <dsp:nvSpPr>
        <dsp:cNvPr id="0" name=""/>
        <dsp:cNvSpPr/>
      </dsp:nvSpPr>
      <dsp:spPr>
        <a:xfrm>
          <a:off x="578429" y="48587"/>
          <a:ext cx="5301751" cy="5301751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D0D8C0-03A3-4848-BB70-75CE63E0B96F}">
      <dsp:nvSpPr>
        <dsp:cNvPr id="0" name=""/>
        <dsp:cNvSpPr/>
      </dsp:nvSpPr>
      <dsp:spPr>
        <a:xfrm>
          <a:off x="536942" y="138878"/>
          <a:ext cx="5301751" cy="5301751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734F52A-05BF-46BC-B5C3-CEA1D26E370A}">
      <dsp:nvSpPr>
        <dsp:cNvPr id="0" name=""/>
        <dsp:cNvSpPr/>
      </dsp:nvSpPr>
      <dsp:spPr>
        <a:xfrm>
          <a:off x="482065" y="236416"/>
          <a:ext cx="5301751" cy="5301751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8D62B5-1C7E-4845-A0AF-48C61702E890}">
      <dsp:nvSpPr>
        <dsp:cNvPr id="0" name=""/>
        <dsp:cNvSpPr/>
      </dsp:nvSpPr>
      <dsp:spPr>
        <a:xfrm>
          <a:off x="370084" y="236416"/>
          <a:ext cx="5301751" cy="5301751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32D9177-785F-4E8C-B749-C7E4E6AB6D14}">
      <dsp:nvSpPr>
        <dsp:cNvPr id="0" name=""/>
        <dsp:cNvSpPr/>
      </dsp:nvSpPr>
      <dsp:spPr>
        <a:xfrm>
          <a:off x="313921" y="139255"/>
          <a:ext cx="5301751" cy="5301751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8C4F6F0-7668-494F-BF54-A419EC1D0D12}">
      <dsp:nvSpPr>
        <dsp:cNvPr id="0" name=""/>
        <dsp:cNvSpPr/>
      </dsp:nvSpPr>
      <dsp:spPr>
        <a:xfrm>
          <a:off x="370084" y="42093"/>
          <a:ext cx="5301751" cy="5301751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720BF-80F7-4E10-8A96-F1BEF4205DB9}">
      <dsp:nvSpPr>
        <dsp:cNvPr id="0" name=""/>
        <dsp:cNvSpPr/>
      </dsp:nvSpPr>
      <dsp:spPr>
        <a:xfrm>
          <a:off x="8476243" y="951824"/>
          <a:ext cx="1713234" cy="4078962"/>
        </a:xfrm>
        <a:prstGeom prst="wedgeRectCallout">
          <a:avLst>
            <a:gd name="adj1" fmla="val 0"/>
            <a:gd name="adj2" fmla="val 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b="1" i="0" u="none" kern="1200" dirty="0"/>
            <a:t>ALCANCE (OUTREACH)</a:t>
          </a:r>
          <a:endParaRPr lang="en-US" sz="1500" kern="1200" dirty="0"/>
        </a:p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b="1" i="0" u="none" kern="1200" dirty="0"/>
            <a:t>CONSOLIDACIÓN DE PAZ </a:t>
          </a:r>
          <a:endParaRPr lang="en-US" sz="1500" b="0" i="0" u="none" kern="1200" dirty="0"/>
        </a:p>
      </dsp:txBody>
      <dsp:txXfrm>
        <a:off x="8693481" y="951824"/>
        <a:ext cx="1495996" cy="4078962"/>
      </dsp:txXfrm>
    </dsp:sp>
    <dsp:sp modelId="{27652029-7320-4528-8B97-DEC062FC105B}">
      <dsp:nvSpPr>
        <dsp:cNvPr id="0" name=""/>
        <dsp:cNvSpPr/>
      </dsp:nvSpPr>
      <dsp:spPr>
        <a:xfrm>
          <a:off x="8476243" y="0"/>
          <a:ext cx="1713234" cy="95182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400" kern="1200" dirty="0"/>
            <a:t>COMPLEJA</a:t>
          </a:r>
          <a:endParaRPr lang="en-US" sz="2400" kern="1200" dirty="0"/>
        </a:p>
      </dsp:txBody>
      <dsp:txXfrm>
        <a:off x="8476243" y="0"/>
        <a:ext cx="1713234" cy="951824"/>
      </dsp:txXfrm>
    </dsp:sp>
    <dsp:sp modelId="{ECB48492-3240-4975-B672-AE127B5A1D44}">
      <dsp:nvSpPr>
        <dsp:cNvPr id="0" name=""/>
        <dsp:cNvSpPr/>
      </dsp:nvSpPr>
      <dsp:spPr>
        <a:xfrm>
          <a:off x="6763008" y="951824"/>
          <a:ext cx="1713234" cy="3807299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2">
            <a:tint val="50000"/>
            <a:hueOff val="-25989"/>
            <a:satOff val="-750"/>
            <a:lumOff val="3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b="1" i="0" u="none" kern="1200" dirty="0"/>
            <a:t>INTERRUPCION DE HOMICIDIOS Y FEMICIDIOS</a:t>
          </a:r>
          <a:endParaRPr lang="en-US" sz="1500" kern="1200" dirty="0"/>
        </a:p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b="1" i="0" u="none" kern="1200" dirty="0"/>
            <a:t>DES-ESCALAMIENTO DE VIOLENCIA</a:t>
          </a:r>
          <a:endParaRPr lang="en-US" sz="1500" b="0" i="0" u="none" kern="1200" dirty="0"/>
        </a:p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0" i="0" u="none" kern="1200" dirty="0"/>
        </a:p>
      </dsp:txBody>
      <dsp:txXfrm>
        <a:off x="6980247" y="951824"/>
        <a:ext cx="1495996" cy="3807299"/>
      </dsp:txXfrm>
    </dsp:sp>
    <dsp:sp modelId="{E4C26AF2-F86B-4F43-B309-FE566AFDAD29}">
      <dsp:nvSpPr>
        <dsp:cNvPr id="0" name=""/>
        <dsp:cNvSpPr/>
      </dsp:nvSpPr>
      <dsp:spPr>
        <a:xfrm>
          <a:off x="6763008" y="138346"/>
          <a:ext cx="1713234" cy="81599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400" kern="1200" dirty="0"/>
            <a:t>ALTA</a:t>
          </a:r>
          <a:endParaRPr lang="en-US" sz="2400" kern="1200" dirty="0"/>
        </a:p>
      </dsp:txBody>
      <dsp:txXfrm>
        <a:off x="6763008" y="138346"/>
        <a:ext cx="1713234" cy="815993"/>
      </dsp:txXfrm>
    </dsp:sp>
    <dsp:sp modelId="{8A5FB7DF-C444-4B56-9DEC-8EEEE6B51F8B}">
      <dsp:nvSpPr>
        <dsp:cNvPr id="0" name=""/>
        <dsp:cNvSpPr/>
      </dsp:nvSpPr>
      <dsp:spPr>
        <a:xfrm>
          <a:off x="5049774" y="951824"/>
          <a:ext cx="1713234" cy="3535134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2">
            <a:tint val="50000"/>
            <a:hueOff val="-51977"/>
            <a:satOff val="-1501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b="1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CAMBIO DE NORMAS SOCIALES  (</a:t>
          </a:r>
          <a:r>
            <a:rPr lang="es-419" sz="1500" b="1" kern="1200" dirty="0" err="1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VACs</a:t>
          </a:r>
          <a:r>
            <a:rPr lang="es-419" sz="1500" b="1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)</a:t>
          </a:r>
        </a:p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1500" b="1" kern="1200" dirty="0">
            <a:solidFill>
              <a:srgbClr val="000000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b="1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VIOLENCIA BASADA EN GENERO </a:t>
          </a:r>
          <a:endParaRPr lang="en-US" sz="1500" kern="1200" dirty="0"/>
        </a:p>
      </dsp:txBody>
      <dsp:txXfrm>
        <a:off x="5267012" y="951824"/>
        <a:ext cx="1495996" cy="3535134"/>
      </dsp:txXfrm>
    </dsp:sp>
    <dsp:sp modelId="{B1C1FE35-B1E1-4D72-AC5E-17C592EEBEA8}">
      <dsp:nvSpPr>
        <dsp:cNvPr id="0" name=""/>
        <dsp:cNvSpPr/>
      </dsp:nvSpPr>
      <dsp:spPr>
        <a:xfrm>
          <a:off x="5049774" y="272165"/>
          <a:ext cx="1713234" cy="679659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400" kern="1200" dirty="0">
              <a:solidFill>
                <a:schemeClr val="tx1"/>
              </a:solidFill>
            </a:rPr>
            <a:t>MODERADA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5049774" y="272165"/>
        <a:ext cx="1713234" cy="679659"/>
      </dsp:txXfrm>
    </dsp:sp>
    <dsp:sp modelId="{D9581A30-001E-49A5-8521-490FD265E49F}">
      <dsp:nvSpPr>
        <dsp:cNvPr id="0" name=""/>
        <dsp:cNvSpPr/>
      </dsp:nvSpPr>
      <dsp:spPr>
        <a:xfrm>
          <a:off x="3336539" y="951824"/>
          <a:ext cx="1713234" cy="3262968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2">
            <a:tint val="50000"/>
            <a:hueOff val="-77966"/>
            <a:satOff val="-2251"/>
            <a:lumOff val="92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b="1" kern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ESPACIOS Y FACTORES PROTECTORES</a:t>
          </a:r>
          <a:endParaRPr lang="en-US" sz="15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553778" y="951824"/>
        <a:ext cx="1495996" cy="3262968"/>
      </dsp:txXfrm>
    </dsp:sp>
    <dsp:sp modelId="{BD079277-DBB3-4F2D-AF2B-3E25246F0870}">
      <dsp:nvSpPr>
        <dsp:cNvPr id="0" name=""/>
        <dsp:cNvSpPr/>
      </dsp:nvSpPr>
      <dsp:spPr>
        <a:xfrm>
          <a:off x="3336539" y="407996"/>
          <a:ext cx="1713234" cy="543828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400" kern="1200" dirty="0">
              <a:solidFill>
                <a:schemeClr val="tx1"/>
              </a:solidFill>
            </a:rPr>
            <a:t>BAJO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336539" y="407996"/>
        <a:ext cx="1713234" cy="5438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C28DC-F0F5-446A-9BDA-F2079DB907A5}">
      <dsp:nvSpPr>
        <dsp:cNvPr id="0" name=""/>
        <dsp:cNvSpPr/>
      </dsp:nvSpPr>
      <dsp:spPr>
        <a:xfrm>
          <a:off x="4460208" y="994873"/>
          <a:ext cx="1595977" cy="3036450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0" rIns="154305" bIns="34290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700" kern="1200" dirty="0"/>
            <a:t>Violencia armada</a:t>
          </a:r>
          <a:endParaRPr lang="en-US" sz="2700" kern="1200" dirty="0"/>
        </a:p>
      </dsp:txBody>
      <dsp:txXfrm rot="16200000">
        <a:off x="4442897" y="2153799"/>
        <a:ext cx="2732805" cy="414954"/>
      </dsp:txXfrm>
    </dsp:sp>
    <dsp:sp modelId="{57F0124D-39D8-4756-94CD-A7D76252E028}">
      <dsp:nvSpPr>
        <dsp:cNvPr id="0" name=""/>
        <dsp:cNvSpPr/>
      </dsp:nvSpPr>
      <dsp:spPr>
        <a:xfrm>
          <a:off x="2740378" y="454387"/>
          <a:ext cx="1595977" cy="3547046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0" rIns="154305" bIns="34290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700" kern="1200" dirty="0"/>
            <a:t>VBG</a:t>
          </a:r>
          <a:endParaRPr lang="en-US" sz="2700" kern="1200" dirty="0"/>
        </a:p>
      </dsp:txBody>
      <dsp:txXfrm rot="16200000">
        <a:off x="2493298" y="1843081"/>
        <a:ext cx="3192341" cy="414954"/>
      </dsp:txXfrm>
    </dsp:sp>
    <dsp:sp modelId="{D3A7B42A-8D3F-4272-98A4-413E28314919}">
      <dsp:nvSpPr>
        <dsp:cNvPr id="0" name=""/>
        <dsp:cNvSpPr/>
      </dsp:nvSpPr>
      <dsp:spPr>
        <a:xfrm>
          <a:off x="977713" y="0"/>
          <a:ext cx="1595977" cy="4029704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0" rIns="154305" bIns="34290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700" kern="1200" dirty="0"/>
            <a:t>VNNA</a:t>
          </a:r>
          <a:endParaRPr lang="en-US" sz="2700" kern="1200" dirty="0"/>
        </a:p>
      </dsp:txBody>
      <dsp:txXfrm rot="16200000">
        <a:off x="513438" y="1605889"/>
        <a:ext cx="3626733" cy="414954"/>
      </dsp:txXfrm>
    </dsp:sp>
    <dsp:sp modelId="{6A7E2FA4-A1A9-4EE8-955E-A5B50BE703A1}">
      <dsp:nvSpPr>
        <dsp:cNvPr id="0" name=""/>
        <dsp:cNvSpPr/>
      </dsp:nvSpPr>
      <dsp:spPr>
        <a:xfrm>
          <a:off x="977713" y="0"/>
          <a:ext cx="1133143" cy="40491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700" b="1" kern="1200" dirty="0">
              <a:solidFill>
                <a:schemeClr val="tx1"/>
              </a:solidFill>
            </a:rPr>
            <a:t>Castigo físico y humillante </a:t>
          </a:r>
          <a:endParaRPr lang="en-US" sz="1700" b="1" kern="1200" dirty="0">
            <a:solidFill>
              <a:schemeClr val="tx1"/>
            </a:solidFill>
          </a:endParaRPr>
        </a:p>
      </dsp:txBody>
      <dsp:txXfrm>
        <a:off x="977713" y="0"/>
        <a:ext cx="1133143" cy="4049140"/>
      </dsp:txXfrm>
    </dsp:sp>
    <dsp:sp modelId="{CA8937B9-2DD4-4514-84B9-233CF97295D2}">
      <dsp:nvSpPr>
        <dsp:cNvPr id="0" name=""/>
        <dsp:cNvSpPr/>
      </dsp:nvSpPr>
      <dsp:spPr>
        <a:xfrm>
          <a:off x="2721529" y="482657"/>
          <a:ext cx="1133143" cy="3566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700" b="1" kern="1200" dirty="0">
              <a:solidFill>
                <a:schemeClr val="tx1"/>
              </a:solidFill>
            </a:rPr>
            <a:t>Violencia sexual </a:t>
          </a:r>
          <a:endParaRPr lang="en-US" sz="1700" b="1" kern="1200" dirty="0">
            <a:solidFill>
              <a:schemeClr val="tx1"/>
            </a:solidFill>
          </a:endParaRPr>
        </a:p>
      </dsp:txBody>
      <dsp:txXfrm>
        <a:off x="2721529" y="482657"/>
        <a:ext cx="1133143" cy="3566482"/>
      </dsp:txXfrm>
    </dsp:sp>
    <dsp:sp modelId="{DE1FC962-8E87-40B8-A975-C8548364F10E}">
      <dsp:nvSpPr>
        <dsp:cNvPr id="0" name=""/>
        <dsp:cNvSpPr/>
      </dsp:nvSpPr>
      <dsp:spPr>
        <a:xfrm>
          <a:off x="4460208" y="994873"/>
          <a:ext cx="1133143" cy="305426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solidFill>
                <a:schemeClr val="tx1"/>
              </a:solidFill>
            </a:rPr>
            <a:t>Homicidios</a:t>
          </a:r>
          <a:r>
            <a:rPr lang="en-US" sz="1700" b="1" kern="1200" dirty="0">
              <a:solidFill>
                <a:schemeClr val="tx1"/>
              </a:solidFill>
            </a:rPr>
            <a:t>  </a:t>
          </a:r>
          <a:r>
            <a:rPr lang="en-US" sz="1700" b="1" kern="1200" dirty="0" err="1">
              <a:solidFill>
                <a:schemeClr val="tx1"/>
              </a:solidFill>
            </a:rPr>
            <a:t>femicidios</a:t>
          </a:r>
          <a:r>
            <a:rPr lang="en-US" sz="1700" b="1" kern="1200" dirty="0">
              <a:solidFill>
                <a:schemeClr val="tx1"/>
              </a:solidFill>
            </a:rPr>
            <a:t> </a:t>
          </a:r>
          <a:endParaRPr lang="en-US" sz="1700" kern="1200" dirty="0">
            <a:solidFill>
              <a:schemeClr val="tx1"/>
            </a:solidFill>
          </a:endParaRP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solidFill>
                <a:schemeClr val="tx1"/>
              </a:solidFill>
            </a:rPr>
            <a:t>Utilización</a:t>
          </a:r>
          <a:r>
            <a:rPr lang="en-US" sz="1700" b="1" kern="1200" dirty="0">
              <a:solidFill>
                <a:schemeClr val="tx1"/>
              </a:solidFill>
            </a:rPr>
            <a:t> de NNA</a:t>
          </a:r>
        </a:p>
      </dsp:txBody>
      <dsp:txXfrm>
        <a:off x="4460208" y="994873"/>
        <a:ext cx="1133143" cy="30542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C28DC-F0F5-446A-9BDA-F2079DB907A5}">
      <dsp:nvSpPr>
        <dsp:cNvPr id="0" name=""/>
        <dsp:cNvSpPr/>
      </dsp:nvSpPr>
      <dsp:spPr>
        <a:xfrm>
          <a:off x="4460208" y="994873"/>
          <a:ext cx="1595977" cy="3036450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91440" bIns="2032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600" kern="1200" dirty="0"/>
            <a:t>Violencia armada</a:t>
          </a:r>
          <a:endParaRPr lang="en-US" sz="1600" kern="1200" dirty="0"/>
        </a:p>
      </dsp:txBody>
      <dsp:txXfrm rot="16200000">
        <a:off x="4442897" y="2153799"/>
        <a:ext cx="2732805" cy="414954"/>
      </dsp:txXfrm>
    </dsp:sp>
    <dsp:sp modelId="{57F0124D-39D8-4756-94CD-A7D76252E028}">
      <dsp:nvSpPr>
        <dsp:cNvPr id="0" name=""/>
        <dsp:cNvSpPr/>
      </dsp:nvSpPr>
      <dsp:spPr>
        <a:xfrm>
          <a:off x="2740378" y="454387"/>
          <a:ext cx="1595977" cy="3547046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91440" bIns="2032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600" kern="1200" dirty="0"/>
            <a:t>VBG</a:t>
          </a:r>
          <a:endParaRPr lang="en-US" sz="1600" kern="1200" dirty="0"/>
        </a:p>
      </dsp:txBody>
      <dsp:txXfrm rot="16200000">
        <a:off x="2493298" y="1843081"/>
        <a:ext cx="3192341" cy="414954"/>
      </dsp:txXfrm>
    </dsp:sp>
    <dsp:sp modelId="{D3A7B42A-8D3F-4272-98A4-413E28314919}">
      <dsp:nvSpPr>
        <dsp:cNvPr id="0" name=""/>
        <dsp:cNvSpPr/>
      </dsp:nvSpPr>
      <dsp:spPr>
        <a:xfrm>
          <a:off x="977713" y="0"/>
          <a:ext cx="1595977" cy="4029704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91440" bIns="2032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600" b="1" kern="1200" dirty="0"/>
            <a:t>VNNA</a:t>
          </a:r>
          <a:endParaRPr lang="en-US" sz="1600" b="1" kern="1200" dirty="0"/>
        </a:p>
      </dsp:txBody>
      <dsp:txXfrm rot="16200000">
        <a:off x="513438" y="1605889"/>
        <a:ext cx="3626733" cy="414954"/>
      </dsp:txXfrm>
    </dsp:sp>
    <dsp:sp modelId="{6A7E2FA4-A1A9-4EE8-955E-A5B50BE703A1}">
      <dsp:nvSpPr>
        <dsp:cNvPr id="0" name=""/>
        <dsp:cNvSpPr/>
      </dsp:nvSpPr>
      <dsp:spPr>
        <a:xfrm>
          <a:off x="977713" y="0"/>
          <a:ext cx="1133143" cy="40491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600" kern="1200" dirty="0">
              <a:solidFill>
                <a:schemeClr val="tx1"/>
              </a:solidFill>
            </a:rPr>
            <a:t>Roles rígidos de genero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600" b="1" kern="1200" dirty="0">
              <a:solidFill>
                <a:schemeClr val="tx1"/>
              </a:solidFill>
            </a:rPr>
            <a:t>Castigo como disciplina y aprendizaje de la violencia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600" b="0" kern="1200" dirty="0">
              <a:solidFill>
                <a:schemeClr val="tx1"/>
              </a:solidFill>
            </a:rPr>
            <a:t>Misoginia</a:t>
          </a:r>
          <a:r>
            <a:rPr lang="es-HN" sz="1600" b="1" kern="1200" dirty="0">
              <a:solidFill>
                <a:schemeClr val="tx1"/>
              </a:solidFill>
            </a:rPr>
            <a:t> 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977713" y="0"/>
        <a:ext cx="1133143" cy="4049140"/>
      </dsp:txXfrm>
    </dsp:sp>
    <dsp:sp modelId="{CA8937B9-2DD4-4514-84B9-233CF97295D2}">
      <dsp:nvSpPr>
        <dsp:cNvPr id="0" name=""/>
        <dsp:cNvSpPr/>
      </dsp:nvSpPr>
      <dsp:spPr>
        <a:xfrm>
          <a:off x="2746056" y="474276"/>
          <a:ext cx="1251863" cy="35664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600" kern="1200" dirty="0">
              <a:solidFill>
                <a:schemeClr val="tx1"/>
              </a:solidFill>
            </a:rPr>
            <a:t>Apropiación y control del cuerpo femenino</a:t>
          </a:r>
          <a:endParaRPr lang="en-US" sz="1600" b="0" kern="1200" dirty="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600" kern="1200" dirty="0">
              <a:solidFill>
                <a:schemeClr val="tx1"/>
              </a:solidFill>
            </a:rPr>
            <a:t>Idealización del Amor romántico</a:t>
          </a:r>
          <a:endParaRPr lang="en-US" sz="1600" b="0" kern="1200" dirty="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600" b="0" kern="1200" dirty="0" err="1">
              <a:solidFill>
                <a:schemeClr val="tx1"/>
              </a:solidFill>
            </a:rPr>
            <a:t>Heteronor-matividad</a:t>
          </a:r>
          <a:r>
            <a:rPr lang="es-HN" sz="1600" b="0" kern="1200" dirty="0">
              <a:solidFill>
                <a:schemeClr val="tx1"/>
              </a:solidFill>
            </a:rPr>
            <a:t> </a:t>
          </a:r>
          <a:endParaRPr lang="en-US" sz="1600" b="0" kern="1200" dirty="0">
            <a:solidFill>
              <a:schemeClr val="tx1"/>
            </a:solidFill>
          </a:endParaRPr>
        </a:p>
      </dsp:txBody>
      <dsp:txXfrm>
        <a:off x="2746056" y="474276"/>
        <a:ext cx="1251863" cy="3566482"/>
      </dsp:txXfrm>
    </dsp:sp>
    <dsp:sp modelId="{DE1FC962-8E87-40B8-A975-C8548364F10E}">
      <dsp:nvSpPr>
        <dsp:cNvPr id="0" name=""/>
        <dsp:cNvSpPr/>
      </dsp:nvSpPr>
      <dsp:spPr>
        <a:xfrm>
          <a:off x="4470168" y="994873"/>
          <a:ext cx="1354605" cy="305426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1"/>
              </a:solidFill>
            </a:rPr>
            <a:t>La </a:t>
          </a:r>
          <a:r>
            <a:rPr lang="en-US" sz="1600" b="0" kern="1200" dirty="0" err="1">
              <a:solidFill>
                <a:schemeClr val="tx1"/>
              </a:solidFill>
            </a:rPr>
            <a:t>violencia</a:t>
          </a:r>
          <a:r>
            <a:rPr lang="en-US" sz="1600" b="0" kern="1200" dirty="0">
              <a:solidFill>
                <a:schemeClr val="tx1"/>
              </a:solidFill>
            </a:rPr>
            <a:t> para la </a:t>
          </a:r>
          <a:r>
            <a:rPr lang="en-US" sz="1600" b="0" kern="1200" dirty="0" err="1">
              <a:solidFill>
                <a:schemeClr val="tx1"/>
              </a:solidFill>
            </a:rPr>
            <a:t>resolución</a:t>
          </a:r>
          <a:r>
            <a:rPr lang="en-US" sz="1600" b="0" kern="1200" dirty="0">
              <a:solidFill>
                <a:schemeClr val="tx1"/>
              </a:solidFill>
            </a:rPr>
            <a:t> de </a:t>
          </a:r>
          <a:r>
            <a:rPr lang="en-US" sz="1600" b="0" kern="1200" dirty="0" err="1">
              <a:solidFill>
                <a:schemeClr val="tx1"/>
              </a:solidFill>
            </a:rPr>
            <a:t>conflictos</a:t>
          </a:r>
          <a:r>
            <a:rPr lang="en-US" sz="1600" b="0" kern="1200" dirty="0">
              <a:solidFill>
                <a:schemeClr val="tx1"/>
              </a:solidFill>
            </a:rPr>
            <a:t>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600" kern="1200" dirty="0">
              <a:solidFill>
                <a:schemeClr val="tx1"/>
              </a:solidFill>
            </a:rPr>
            <a:t>Ley del silencio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500" kern="1200" dirty="0">
              <a:solidFill>
                <a:schemeClr val="tx1"/>
              </a:solidFill>
            </a:rPr>
            <a:t>Masculinidades hegemónicas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 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470168" y="994873"/>
        <a:ext cx="1354605" cy="3054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D6C5C-4435-485C-85FA-B363EE4CACB3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A58D4-5DF4-449F-B242-35167BE32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47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HN" dirty="0"/>
              <a:t>Interrelación de </a:t>
            </a:r>
            <a:r>
              <a:rPr lang="es-HN" dirty="0" err="1"/>
              <a:t>vulnerablidades</a:t>
            </a:r>
            <a:r>
              <a:rPr lang="es-HN" dirty="0"/>
              <a:t>, violencia, prevalencia de delitos, migración y cambio climático</a:t>
            </a:r>
          </a:p>
          <a:p>
            <a:endParaRPr lang="es-H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58D4-5DF4-449F-B242-35167BE321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6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A052F-F4AF-4ECC-BC63-2AD21244A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C4BB09-7251-4346-8E6F-4CB815153F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C5F52-5412-4733-BBC1-A0DA5C071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0DBC-BB90-48B6-9E37-F99BBA7B872D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40B77-7E1B-4913-B313-80C68692F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C8E2D-3748-4588-B92C-B8B6DF62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861BE-97A5-4A6E-8C34-2FFA3483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B6AD2-6379-4A96-BEF4-23F99E0B9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6842B-4326-4A6F-B318-7979FEA0F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4210E-B90D-4164-9564-BA1F99AD8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0CE8-D057-4A30-883A-C47F797BB41B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D6855-853E-4CA6-B291-592A91C67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91E9-BBD8-4400-BE8E-1AF06E03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861BE-97A5-4A6E-8C34-2FFA3483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870145-7605-4312-AB34-C40E4FFE3F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13C712-AA38-4D21-8F42-0452ED243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BC7EA-020B-455C-A40F-9B67EA73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BAAB-4174-429B-B2C3-4E0052A3A370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B10B-B07C-48C4-BD45-68526BA8B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B8DD6-B33C-438F-B325-BE5056BD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861BE-97A5-4A6E-8C34-2FFA3483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7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92600" y="0"/>
            <a:ext cx="7699401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4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7454E-069F-429F-AA72-3DFD32402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8D3E1-D954-4740-B68E-422106DDA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64A7B-E3EE-4D63-A0AC-02D305121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DA7-B701-48E4-91B0-62064CF3181D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B977A-F92E-4934-BB93-1EF198D3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5B8FA-3D50-4B00-83EE-1D45D5697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861BE-97A5-4A6E-8C34-2FFA3483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4ED05-528E-4781-B927-899B56984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AEC9F-F8DB-4B29-9236-67AF4E125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CE953-D8CD-4650-ACCB-8B7DF04C6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450E-258A-4759-B8E9-0A0518909D64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309A9-84EB-4C09-94F5-DFC8852B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3CFD8-4AE4-4B21-A01D-8D15A68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861BE-97A5-4A6E-8C34-2FFA3483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7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4D72-8B21-408A-A303-2F8C347E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222D2-265A-4D04-B1BA-6A8F4DA52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89029-74AF-4D97-ADF3-399485984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D2F5F-0198-4171-A36C-2F79967DB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C7102-27CB-4440-91CE-638071E6E336}" type="datetime1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DB3DC-95B9-4E5F-B270-C378B741C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9259F-BA0F-4A90-ADC4-D0E844301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861BE-97A5-4A6E-8C34-2FFA3483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42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87992-EDE7-4B32-A20C-698357C33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83B83-643B-4697-B7DC-846C99B26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AAE93-A2F3-4AF1-A32D-E81DD24FA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F27656-2937-42B3-97F0-6FB7FBE05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69327F-0B80-4578-9BE0-225F7561B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A50ED-B9A8-47B9-8111-51D501E82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301C-E42A-4866-A8E3-F7B4C41C78EB}" type="datetime1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524863-6A21-4627-8AAC-274A289FA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9D6DF9-7BC1-4681-8100-E7AA7737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861BE-97A5-4A6E-8C34-2FFA3483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5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EC730-E187-498C-8396-7292929D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1BB6D-D44C-4AD0-9CD1-ED0D3B70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FEF-B5D9-45F1-92AB-DCBF785777CF}" type="datetime1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ED47F1-137B-4B2E-971D-C7CECFF6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CC5C9-7055-41F1-A6D6-A911DDFD5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861BE-97A5-4A6E-8C34-2FFA3483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8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EB5B85-1451-4767-AC91-28271514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0BDE-0010-41AA-A5BF-895DEA0AAF59}" type="datetime1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056A88-5950-49E6-BEA6-83411E792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DFA41-3444-4B38-AE89-A65EACE77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861BE-97A5-4A6E-8C34-2FFA3483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2EFB5-62F8-459A-9B33-8B2BD0243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33464-CC00-411D-8FD1-815ABDA02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53B99-E82E-4D4C-B53E-2C444D36D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6193-7692-4706-8D19-5B0961E1A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70DE-C3E2-4879-A682-123FE62B7F22}" type="datetime1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0B1911-CB99-42DC-A86E-9CA0551B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94FDC-F6AC-41B4-A7D4-463784EA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861BE-97A5-4A6E-8C34-2FFA3483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37D46-7AEE-47AC-AD3A-62DEA9F8E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641B8-7D9D-413A-B8D8-A9783DC1F4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2F62C-575E-48BE-827A-5BDBF6B22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6C454-83AF-4314-AA29-1A325026A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BDD89-D45A-48B0-93E7-20C2E1ED7A51}" type="datetime1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4C69C-1F6A-46F2-9C5E-E7C34DF6D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54EE6-1901-4C66-8602-C9897568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861BE-97A5-4A6E-8C34-2FFA3483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2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4A20D2-CF6E-43B1-929B-7FA59327D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613A2-160B-431F-9C08-9E7509D65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E785A-B4E1-45F7-9F01-8A18B133F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FE594-CD1D-44CF-BE24-A47921BBBDDF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41696-055D-4AF8-A6BE-4325CB658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6299D-F59D-43EA-B12A-B353804DE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861BE-97A5-4A6E-8C34-2FFA3483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0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" y="-521479"/>
            <a:ext cx="12174170" cy="8116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842" y="6097475"/>
            <a:ext cx="5873667" cy="92366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73340" y="684354"/>
            <a:ext cx="6592702" cy="14624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rgbClr val="0099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533" b="1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03625" y="5669866"/>
            <a:ext cx="2223078" cy="923661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indent="0" algn="l" defTabSz="685800" rtl="0" eaLnBrk="1" latinLnBrk="0" hangingPunct="1"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H" sz="1867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0723" y="6013560"/>
            <a:ext cx="1159933" cy="115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CDE627-10A3-4AE0-BAEB-8A54CC5E4231}"/>
              </a:ext>
            </a:extLst>
          </p:cNvPr>
          <p:cNvSpPr txBox="1"/>
          <p:nvPr/>
        </p:nvSpPr>
        <p:spPr>
          <a:xfrm>
            <a:off x="5763724" y="7093248"/>
            <a:ext cx="563460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bg1">
                    <a:lumMod val="95000"/>
                  </a:schemeClr>
                </a:solidFill>
              </a:rPr>
              <a:t>UNICEF Honduras</a:t>
            </a:r>
            <a:endParaRPr lang="es-419" sz="1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A351DE-6BE4-4E28-A663-DA3089B19DDD}"/>
              </a:ext>
            </a:extLst>
          </p:cNvPr>
          <p:cNvSpPr txBox="1"/>
          <p:nvPr/>
        </p:nvSpPr>
        <p:spPr>
          <a:xfrm>
            <a:off x="213064" y="403075"/>
            <a:ext cx="652736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HN" sz="4400" b="1" dirty="0">
                <a:solidFill>
                  <a:schemeClr val="bg1"/>
                </a:solidFill>
              </a:rPr>
              <a:t>ENTORNOS PROTECTORES FRENTE A LA VIOLENCIA</a:t>
            </a:r>
          </a:p>
          <a:p>
            <a:pPr algn="ctr"/>
            <a:endParaRPr lang="es-HN" sz="4400" b="1" dirty="0">
              <a:solidFill>
                <a:schemeClr val="bg1"/>
              </a:solidFill>
            </a:endParaRPr>
          </a:p>
          <a:p>
            <a:pPr algn="ctr"/>
            <a:r>
              <a:rPr lang="es-HN" sz="4400" b="1" dirty="0">
                <a:solidFill>
                  <a:schemeClr val="bg1"/>
                </a:solidFill>
              </a:rPr>
              <a:t>SBC-EARLY ADOPTERS 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774610-54D0-44BD-A0E7-08F0C8662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4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279994-FD7A-43E3-B0DB-8413F8F7E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HN" sz="4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4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ormas</a:t>
            </a:r>
            <a:r>
              <a:rPr lang="en-US" sz="4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sociales</a:t>
            </a:r>
            <a:r>
              <a:rPr lang="en-US" sz="4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sz="4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comportamientos</a:t>
            </a:r>
            <a:r>
              <a:rPr lang="en-US" sz="4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B5B919B-F055-492D-9573-1AB6DD79DD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1120472"/>
              </p:ext>
            </p:extLst>
          </p:nvPr>
        </p:nvGraphicFramePr>
        <p:xfrm>
          <a:off x="-561509" y="3263835"/>
          <a:ext cx="7033899" cy="4049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75E9D73-1237-418A-9308-D0218F897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6267" y="5288405"/>
            <a:ext cx="1621677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73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DA8ED-951A-4790-8940-7844F4E8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7956"/>
            <a:ext cx="12192000" cy="8125592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B5B919B-F055-492D-9573-1AB6DD79DD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9729959"/>
              </p:ext>
            </p:extLst>
          </p:nvPr>
        </p:nvGraphicFramePr>
        <p:xfrm>
          <a:off x="-486367" y="3585755"/>
          <a:ext cx="7033899" cy="4049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1CDF94A-46F1-49C4-8003-4B642BA0CA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0322" y="5453570"/>
            <a:ext cx="1621677" cy="16216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1B6BB0-FC81-452C-98F4-38B73AF0ACF8}"/>
              </a:ext>
            </a:extLst>
          </p:cNvPr>
          <p:cNvSpPr txBox="1">
            <a:spLocks/>
          </p:cNvSpPr>
          <p:nvPr/>
        </p:nvSpPr>
        <p:spPr>
          <a:xfrm>
            <a:off x="838200" y="147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HN" sz="42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42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ormas sociales y comportamientos </a:t>
            </a:r>
            <a:endParaRPr lang="en-US" sz="4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797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BD2D5-778B-4AAC-801D-EF8FB2E9B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0002"/>
            <a:ext cx="10515600" cy="3955415"/>
          </a:xfrm>
        </p:spPr>
        <p:txBody>
          <a:bodyPr>
            <a:normAutofit fontScale="92500" lnSpcReduction="10000"/>
          </a:bodyPr>
          <a:lstStyle/>
          <a:p>
            <a:r>
              <a:rPr lang="es-HN" dirty="0"/>
              <a:t>Analizar los resultados basados en evidencias y lecciones aprendidas para realizar propuestas de mejora de las actividades de SBC. </a:t>
            </a:r>
          </a:p>
          <a:p>
            <a:r>
              <a:rPr lang="es-HN" dirty="0"/>
              <a:t>Documento de alineación programática de estrategias de SBC con una metodología común para su implementación a través de socios implementadores. </a:t>
            </a:r>
          </a:p>
          <a:p>
            <a:r>
              <a:rPr lang="es-HN" dirty="0"/>
              <a:t>Fortalecer las capacidades en SBC para el personal de UNICEF, los socios implementadores, el gobierno y las organizaciones de base comunitaria.  </a:t>
            </a:r>
          </a:p>
          <a:p>
            <a:r>
              <a:rPr lang="es-HN" dirty="0"/>
              <a:t>Plataforma de aprendizaje y conformación de un grupo de trabajo para la implementación de estrategias de SBC para la prevención de la violencia contra los niños.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56341-E700-44E2-A263-18B6D9BD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8D8563-74BA-4E1D-9099-CF09C074C38A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HN" b="1" dirty="0">
                <a:solidFill>
                  <a:srgbClr val="00B0F0"/>
                </a:solidFill>
              </a:rPr>
              <a:t>Actividades SBC shift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6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0E6C652B-02F9-4182-8CA0-8F13E6826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451" y="5075395"/>
            <a:ext cx="1620045" cy="162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5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275AE-DEA0-4F75-8E15-D3BC60FA8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HN" b="1" dirty="0">
                <a:solidFill>
                  <a:srgbClr val="00B0F0"/>
                </a:solidFill>
              </a:rPr>
              <a:t>Resultados SBC shift 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41AB3-94A8-4925-B22D-F27848C30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HN" dirty="0"/>
              <a:t>El Programa de Protección cuenta con diseña, monitorea y </a:t>
            </a:r>
            <a:r>
              <a:rPr lang="es-HN" dirty="0" err="1"/>
              <a:t>evalua</a:t>
            </a:r>
            <a:r>
              <a:rPr lang="es-HN" dirty="0"/>
              <a:t> cambios de comportamiento y normas sociales en las intervenciones programáticas, a través de socios implementadores. </a:t>
            </a:r>
          </a:p>
          <a:p>
            <a:r>
              <a:rPr lang="es-HN" dirty="0"/>
              <a:t>Se cuenta con plataforma de conocimiento de VAC-SBC abierta para el aprendizaje y el grupo de trabajo está intercambiando experiencias y lecciones aprendidas</a:t>
            </a:r>
          </a:p>
          <a:p>
            <a:r>
              <a:rPr lang="es-HN" dirty="0"/>
              <a:t>250 personas de UNICEF, ONG, </a:t>
            </a:r>
            <a:r>
              <a:rPr lang="es-HN" dirty="0" err="1"/>
              <a:t>OBCs</a:t>
            </a:r>
            <a:r>
              <a:rPr lang="es-HN" dirty="0"/>
              <a:t>, gobierno y socios clave han reforzado sus capacidades de investigación, planificación, implementación de programas de la SBC.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A8F77-30D7-403B-8F74-621BAF1A5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B33D3237-C9AA-4394-8E4F-0C9CB2102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451" y="5075395"/>
            <a:ext cx="1620045" cy="162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14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4610-F79C-42EA-BB57-BC63CFAAC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22"/>
            <a:ext cx="10515600" cy="1325563"/>
          </a:xfrm>
        </p:spPr>
        <p:txBody>
          <a:bodyPr/>
          <a:lstStyle/>
          <a:p>
            <a:pPr algn="ctr"/>
            <a:r>
              <a:rPr lang="es-HN" b="1" dirty="0">
                <a:solidFill>
                  <a:srgbClr val="00B0F0"/>
                </a:solidFill>
              </a:rPr>
              <a:t>Avances y retos</a:t>
            </a:r>
            <a:r>
              <a:rPr lang="es-HN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F8CAE-1068-4390-BB4F-613595B9E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384"/>
            <a:ext cx="9839960" cy="49206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HN" sz="26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Avances</a:t>
            </a:r>
            <a:r>
              <a:rPr lang="es-HN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s-HN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COAR: </a:t>
            </a:r>
            <a:r>
              <a:rPr lang="es-HN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108,983 personas participaron en procesos para promover el cambio de normas sociales y desafiar la violencia contra niñas y niños y estereotipos de género, con apoyo de 23 OBC.</a:t>
            </a:r>
          </a:p>
          <a:p>
            <a:r>
              <a:rPr lang="es-HN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Relanzamiento de estrategias de comunicación social en el marco de estrategias de C4D/SBC en: Niñez en Movimiento y Escuela y comunidad como entornos protectores.  </a:t>
            </a:r>
            <a:endParaRPr lang="es-HN" sz="2600" dirty="0"/>
          </a:p>
          <a:p>
            <a:r>
              <a:rPr lang="es-HN" sz="2600" dirty="0"/>
              <a:t>Ejercicio de reflexión con socios implementadores sobre resultados y lecciones aprendidas de las estrategias de SBC.</a:t>
            </a:r>
          </a:p>
          <a:p>
            <a:pPr marL="0" indent="0">
              <a:buNone/>
            </a:pPr>
            <a:r>
              <a:rPr lang="es-HN" sz="2600" b="1" dirty="0">
                <a:solidFill>
                  <a:srgbClr val="00B0F0"/>
                </a:solidFill>
              </a:rPr>
              <a:t>Retos </a:t>
            </a:r>
          </a:p>
          <a:p>
            <a:r>
              <a:rPr lang="es-HN" sz="2600" dirty="0"/>
              <a:t>El principal articulador de las actividades contempladas es un nuevo NOA para SBC, considerando </a:t>
            </a:r>
            <a:r>
              <a:rPr lang="es-HN" sz="2600" dirty="0" err="1"/>
              <a:t>Early</a:t>
            </a:r>
            <a:r>
              <a:rPr lang="es-HN" sz="2600" dirty="0"/>
              <a:t> </a:t>
            </a:r>
            <a:r>
              <a:rPr lang="es-HN" sz="2600" dirty="0" err="1"/>
              <a:t>Adopters</a:t>
            </a:r>
            <a:r>
              <a:rPr lang="es-HN" sz="2600" dirty="0"/>
              <a:t> como un fondo semilla. </a:t>
            </a:r>
          </a:p>
          <a:p>
            <a:r>
              <a:rPr lang="es-HN" sz="2600" dirty="0"/>
              <a:t>El proceso de contratación de especialista de SBC (NOA-TA) se ha demorado más de lo esperado, por lo que no ha sido posible adelantar todas las actividades contempladas.  </a:t>
            </a:r>
          </a:p>
          <a:p>
            <a:endParaRPr lang="es-HN" dirty="0"/>
          </a:p>
          <a:p>
            <a:endParaRPr lang="en-US" dirty="0"/>
          </a:p>
        </p:txBody>
      </p:sp>
      <p:pic>
        <p:nvPicPr>
          <p:cNvPr id="5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77CEB95C-3C1D-4458-805C-DEB9F4C6F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451" y="5075395"/>
            <a:ext cx="1620045" cy="162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04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1DCD4-A1E1-4308-998D-F016B941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HN" b="1" dirty="0">
                <a:solidFill>
                  <a:srgbClr val="00B0F0"/>
                </a:solidFill>
              </a:rPr>
              <a:t>Sostenibilidad</a:t>
            </a:r>
            <a:r>
              <a:rPr lang="es-HN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0446A-801F-4B93-84A6-B2B7300A4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HN" dirty="0"/>
              <a:t>Se eligió contratar a un oficial nacional, precisamente para generar capacidad nacional en SBC </a:t>
            </a:r>
          </a:p>
          <a:p>
            <a:r>
              <a:rPr lang="en-US" dirty="0"/>
              <a:t>Se </a:t>
            </a:r>
            <a:r>
              <a:rPr lang="en-US" dirty="0" err="1"/>
              <a:t>estarán</a:t>
            </a:r>
            <a:r>
              <a:rPr lang="en-US" dirty="0"/>
              <a:t> </a:t>
            </a:r>
            <a:r>
              <a:rPr lang="en-US" dirty="0" err="1"/>
              <a:t>complementando</a:t>
            </a:r>
            <a:r>
              <a:rPr lang="en-US" dirty="0"/>
              <a:t> </a:t>
            </a:r>
            <a:r>
              <a:rPr lang="en-US" dirty="0" err="1"/>
              <a:t>fondos</a:t>
            </a:r>
            <a:r>
              <a:rPr lang="en-US" dirty="0"/>
              <a:t> para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continuidad</a:t>
            </a:r>
            <a:r>
              <a:rPr lang="en-US" dirty="0"/>
              <a:t> al </a:t>
            </a:r>
            <a:r>
              <a:rPr lang="en-US" dirty="0" err="1"/>
              <a:t>puesto</a:t>
            </a:r>
            <a:r>
              <a:rPr lang="en-US" dirty="0"/>
              <a:t>, como </a:t>
            </a:r>
            <a:r>
              <a:rPr lang="en-US" dirty="0" err="1"/>
              <a:t>actualmente</a:t>
            </a:r>
            <a:r>
              <a:rPr lang="en-US" dirty="0"/>
              <a:t> se </a:t>
            </a:r>
            <a:r>
              <a:rPr lang="en-US" dirty="0" err="1"/>
              <a:t>contempla</a:t>
            </a:r>
            <a:r>
              <a:rPr lang="en-US" dirty="0"/>
              <a:t> con </a:t>
            </a:r>
            <a:r>
              <a:rPr lang="en-US" dirty="0" err="1"/>
              <a:t>fondos</a:t>
            </a:r>
            <a:r>
              <a:rPr lang="en-US" dirty="0"/>
              <a:t> PBF.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A3666-5C11-419D-9E4E-2CF39EC6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79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62" y="3235366"/>
            <a:ext cx="7728877" cy="121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47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60FC7-DDF2-453C-9A28-3CE45D7F8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123" y="739962"/>
            <a:ext cx="3357159" cy="11395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kern="120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Vulnerabilidades</a:t>
            </a:r>
            <a:r>
              <a:rPr lang="en-US" sz="3200" b="1" kern="12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múltiples</a:t>
            </a:r>
            <a:r>
              <a:rPr lang="en-US" sz="3200" b="1" kern="12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ADAE52-78BA-4493-BF7F-885B3236E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" r="4389" b="-3"/>
          <a:stretch/>
        </p:blipFill>
        <p:spPr>
          <a:xfrm>
            <a:off x="3049" y="3806680"/>
            <a:ext cx="3817111" cy="3098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141EFE-EE3A-440E-A094-B448E338F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" r="3" b="3"/>
          <a:stretch/>
        </p:blipFill>
        <p:spPr>
          <a:xfrm>
            <a:off x="3785282" y="537350"/>
            <a:ext cx="3917467" cy="2938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88AEB7-CC1B-4848-812C-619F9BE665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53"/>
          <a:stretch/>
        </p:blipFill>
        <p:spPr>
          <a:xfrm>
            <a:off x="7777641" y="282930"/>
            <a:ext cx="4414359" cy="3193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A9FB28-203F-4522-BF53-DCF8A7C79D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9" r="17220" b="3"/>
          <a:stretch/>
        </p:blipFill>
        <p:spPr>
          <a:xfrm>
            <a:off x="3900487" y="3711929"/>
            <a:ext cx="3933825" cy="3193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037D1E-7051-44FB-A085-444E52AFE7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81" r="10284" b="2"/>
          <a:stretch/>
        </p:blipFill>
        <p:spPr>
          <a:xfrm>
            <a:off x="7914639" y="3758986"/>
            <a:ext cx="4269927" cy="309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9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" y="0"/>
            <a:ext cx="12192000" cy="72173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49656" y="225709"/>
            <a:ext cx="5642345" cy="5355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§"/>
            </a:pPr>
            <a:r>
              <a:rPr lang="es-MX" sz="2400" b="1" dirty="0">
                <a:solidFill>
                  <a:srgbClr val="2690E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63% de niños, niñas y adolescentes de 1 a 14 años han sufrido alguna agresión psicológica o castigo físico.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s-ES" sz="2400" b="1" dirty="0">
                <a:solidFill>
                  <a:srgbClr val="2690E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4% NNA fueron objeto de castigos corporal severos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s-ES" sz="2400" b="1" dirty="0">
                <a:solidFill>
                  <a:srgbClr val="2690E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37% de las personas valida el castigo físico como método de disciplina</a:t>
            </a:r>
            <a:r>
              <a:rPr lang="es-MX" sz="2400" b="1" dirty="0">
                <a:solidFill>
                  <a:srgbClr val="2690E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			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s-MX" sz="2400" b="1" dirty="0">
              <a:solidFill>
                <a:srgbClr val="2690EE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es-MX" sz="2400" b="1" dirty="0">
                <a:solidFill>
                  <a:srgbClr val="2690E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ENDESA-MIC 2019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s-MX" sz="2400" b="1" dirty="0">
              <a:solidFill>
                <a:srgbClr val="2690EE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38190" lvl="1" indent="-380990">
              <a:buFont typeface="Wingdings" panose="05000000000000000000" pitchFamily="2" charset="2"/>
              <a:buChar char="§"/>
            </a:pPr>
            <a:endParaRPr lang="es-MX" sz="2600" b="1" dirty="0">
              <a:solidFill>
                <a:srgbClr val="2690E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S" sz="2600" b="1" dirty="0">
              <a:solidFill>
                <a:srgbClr val="2690EE"/>
              </a:solidFill>
            </a:endParaRPr>
          </a:p>
          <a:p>
            <a:endParaRPr lang="es-ES" sz="2600" b="1" dirty="0">
              <a:solidFill>
                <a:srgbClr val="2690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746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erta roja en casos de violencia contra niÃ±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8" y="1"/>
            <a:ext cx="12200178" cy="714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/>
          <p:nvPr/>
        </p:nvSpPr>
        <p:spPr>
          <a:xfrm>
            <a:off x="7579605" y="188641"/>
            <a:ext cx="46123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buFont typeface="Wingdings" panose="05000000000000000000" pitchFamily="2" charset="2"/>
              <a:buChar char="§"/>
            </a:pPr>
            <a:r>
              <a:rPr lang="es-HN" sz="2400" b="1" dirty="0">
                <a:solidFill>
                  <a:srgbClr val="269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por ciento de mujeres de han sido golpeadas o maltratadas físicamente, desde los 15 años</a:t>
            </a:r>
          </a:p>
          <a:p>
            <a:pPr marL="457189" indent="-457189">
              <a:buFont typeface="Wingdings" panose="05000000000000000000" pitchFamily="2" charset="2"/>
              <a:buChar char="§"/>
            </a:pPr>
            <a:r>
              <a:rPr lang="es-HN" sz="2400" b="1" dirty="0">
                <a:solidFill>
                  <a:srgbClr val="269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16% ha experimentado algún</a:t>
            </a:r>
          </a:p>
          <a:p>
            <a:pPr marL="457189" indent="-457189">
              <a:buFont typeface="Wingdings" panose="05000000000000000000" pitchFamily="2" charset="2"/>
              <a:buChar char="§"/>
            </a:pPr>
            <a:r>
              <a:rPr lang="es-HN" sz="2400" b="1" dirty="0">
                <a:solidFill>
                  <a:srgbClr val="269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tipo de violencia (psicológica, física o sexual) por parte del esposo/compañero. </a:t>
            </a:r>
          </a:p>
          <a:p>
            <a:pPr marL="457189" indent="-457189">
              <a:buFont typeface="Wingdings" panose="05000000000000000000" pitchFamily="2" charset="2"/>
              <a:buChar char="§"/>
            </a:pPr>
            <a:r>
              <a:rPr lang="es-HN" sz="2400" b="1" dirty="0">
                <a:solidFill>
                  <a:srgbClr val="269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4% de mujeres han sufrido abuso sexual desde los 12 años. 2 por ciento han sufrido abuso sexual antes de los 12 años.</a:t>
            </a:r>
          </a:p>
          <a:p>
            <a:pPr algn="r"/>
            <a:r>
              <a:rPr lang="es-ES" sz="2400" b="1" dirty="0">
                <a:solidFill>
                  <a:srgbClr val="269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ENDESA-MICS 2019</a:t>
            </a:r>
            <a:r>
              <a:rPr lang="es-MX" sz="2400" b="1" dirty="0">
                <a:solidFill>
                  <a:srgbClr val="269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2690E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66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75A5309-3177-0A44-9262-7A36235D3BD9}"/>
              </a:ext>
            </a:extLst>
          </p:cNvPr>
          <p:cNvGraphicFramePr>
            <a:graphicFrameLocks noGrp="1"/>
          </p:cNvGraphicFramePr>
          <p:nvPr/>
        </p:nvGraphicFramePr>
        <p:xfrm>
          <a:off x="711678" y="6172200"/>
          <a:ext cx="11023122" cy="53674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511561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5511561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536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050" b="0" smtClean="0">
                          <a:solidFill>
                            <a:schemeClr val="bg1"/>
                          </a:solidFill>
                        </a:rPr>
                        <a:pPr marL="0" marR="0" lvl="0" indent="0" algn="l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5</a:t>
                      </a:fld>
                      <a:r>
                        <a:rPr lang="en-US" sz="1050" b="0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US" sz="1050" b="0" i="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|  </a:t>
                      </a:r>
                      <a:r>
                        <a:rPr lang="en-US" sz="1050" b="0" dirty="0">
                          <a:solidFill>
                            <a:schemeClr val="bg1"/>
                          </a:solidFill>
                        </a:rPr>
                        <a:t>Programa de Protección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sp>
        <p:nvSpPr>
          <p:cNvPr id="18" name="Shape 79">
            <a:extLst>
              <a:ext uri="{FF2B5EF4-FFF2-40B4-BE49-F238E27FC236}">
                <a16:creationId xmlns:a16="http://schemas.microsoft.com/office/drawing/2014/main" id="{03904EEC-5960-2943-A516-3F7C60871283}"/>
              </a:ext>
            </a:extLst>
          </p:cNvPr>
          <p:cNvSpPr/>
          <p:nvPr/>
        </p:nvSpPr>
        <p:spPr>
          <a:xfrm>
            <a:off x="7874478" y="344135"/>
            <a:ext cx="4757341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800"/>
            </a:pPr>
            <a:r>
              <a:rPr lang="en-US" sz="3200" b="1" spc="-10" dirty="0">
                <a:solidFill>
                  <a:srgbClr val="00B0F0"/>
                </a:solidFill>
                <a:latin typeface="+mj-lt"/>
                <a:ea typeface="Arial" charset="0"/>
                <a:cs typeface="Arial" charset="0"/>
                <a:sym typeface="Montserrat-Regular"/>
              </a:rPr>
              <a:t>Outcome: </a:t>
            </a:r>
            <a:r>
              <a:rPr lang="en-US" sz="3200" b="1" spc="-10" dirty="0" err="1">
                <a:solidFill>
                  <a:srgbClr val="00B0F0"/>
                </a:solidFill>
                <a:latin typeface="+mj-lt"/>
                <a:ea typeface="Arial" charset="0"/>
                <a:cs typeface="Arial" charset="0"/>
                <a:sym typeface="Montserrat-Regular"/>
              </a:rPr>
              <a:t>entornos</a:t>
            </a:r>
            <a:r>
              <a:rPr lang="en-US" sz="3200" b="1" spc="-10" dirty="0">
                <a:solidFill>
                  <a:srgbClr val="00B0F0"/>
                </a:solidFill>
                <a:latin typeface="+mj-lt"/>
                <a:ea typeface="Arial" charset="0"/>
                <a:cs typeface="Arial" charset="0"/>
                <a:sym typeface="Montserrat-Regular"/>
              </a:rPr>
              <a:t> </a:t>
            </a:r>
            <a:r>
              <a:rPr lang="en-US" sz="3200" b="1" spc="-10" dirty="0" err="1">
                <a:solidFill>
                  <a:srgbClr val="00B0F0"/>
                </a:solidFill>
                <a:latin typeface="+mj-lt"/>
                <a:ea typeface="Arial" charset="0"/>
                <a:cs typeface="Arial" charset="0"/>
                <a:sym typeface="Montserrat-Regular"/>
              </a:rPr>
              <a:t>protectores</a:t>
            </a:r>
            <a:r>
              <a:rPr lang="en-US" sz="3200" b="1" spc="-10" dirty="0">
                <a:solidFill>
                  <a:srgbClr val="00B0F0"/>
                </a:solidFill>
                <a:latin typeface="+mj-lt"/>
                <a:ea typeface="Arial" charset="0"/>
                <a:cs typeface="Arial" charset="0"/>
                <a:sym typeface="Montserrat-Regular"/>
              </a:rPr>
              <a:t> y </a:t>
            </a:r>
            <a:r>
              <a:rPr lang="en-US" sz="3200" b="1" spc="-10" dirty="0" err="1">
                <a:solidFill>
                  <a:srgbClr val="00B0F0"/>
                </a:solidFill>
                <a:latin typeface="+mj-lt"/>
                <a:ea typeface="Arial" charset="0"/>
                <a:cs typeface="Arial" charset="0"/>
                <a:sym typeface="Montserrat-Regular"/>
              </a:rPr>
              <a:t>seguros</a:t>
            </a:r>
            <a:r>
              <a:rPr lang="en-US" sz="3200" b="1" spc="-10" dirty="0">
                <a:solidFill>
                  <a:srgbClr val="00B0F0"/>
                </a:solidFill>
                <a:latin typeface="+mj-lt"/>
                <a:ea typeface="Arial" charset="0"/>
                <a:cs typeface="Arial" charset="0"/>
                <a:sym typeface="Montserrat-Regular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90AF60-A578-C843-83E8-F0E3E4D705FD}"/>
              </a:ext>
            </a:extLst>
          </p:cNvPr>
          <p:cNvSpPr txBox="1"/>
          <p:nvPr/>
        </p:nvSpPr>
        <p:spPr>
          <a:xfrm>
            <a:off x="815767" y="4082243"/>
            <a:ext cx="5204033" cy="308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endParaRPr lang="en-US" sz="20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127E6BE-D8C7-4D4F-8366-42A948BDDC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4111947"/>
              </p:ext>
            </p:extLst>
          </p:nvPr>
        </p:nvGraphicFramePr>
        <p:xfrm>
          <a:off x="-271668" y="10160"/>
          <a:ext cx="10386423" cy="6924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169C44E5-A439-4FFD-99CC-A75ED7AC8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5041" y="5088902"/>
            <a:ext cx="1620045" cy="162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88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14A61-9827-480A-910D-AF5EDB45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4" y="3490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00B0F0"/>
                </a:solidFill>
              </a:rPr>
              <a:t>Enfoque</a:t>
            </a:r>
            <a:r>
              <a:rPr lang="en-US" sz="3600" b="1" dirty="0">
                <a:solidFill>
                  <a:srgbClr val="00B0F0"/>
                </a:solidFill>
              </a:rPr>
              <a:t> para </a:t>
            </a:r>
            <a:r>
              <a:rPr lang="en-US" sz="3600" b="1" u="sng" dirty="0" err="1">
                <a:solidFill>
                  <a:srgbClr val="00B0F0"/>
                </a:solidFill>
              </a:rPr>
              <a:t>reducir</a:t>
            </a:r>
            <a:r>
              <a:rPr lang="en-US" sz="3600" b="1" u="sng" dirty="0">
                <a:solidFill>
                  <a:srgbClr val="00B0F0"/>
                </a:solidFill>
              </a:rPr>
              <a:t> y responder </a:t>
            </a:r>
            <a:r>
              <a:rPr lang="en-US" sz="3600" b="1" dirty="0">
                <a:solidFill>
                  <a:srgbClr val="00B0F0"/>
                </a:solidFill>
              </a:rPr>
              <a:t>a la </a:t>
            </a:r>
            <a:r>
              <a:rPr lang="en-US" sz="3600" b="1" dirty="0" err="1">
                <a:solidFill>
                  <a:srgbClr val="00B0F0"/>
                </a:solidFill>
              </a:rPr>
              <a:t>violencia</a:t>
            </a:r>
            <a:r>
              <a:rPr lang="en-US" sz="3600" b="1" dirty="0">
                <a:solidFill>
                  <a:srgbClr val="00B0F0"/>
                </a:solidFill>
              </a:rPr>
              <a:t> </a:t>
            </a:r>
            <a:br>
              <a:rPr lang="es-419" sz="3600" b="1" dirty="0">
                <a:solidFill>
                  <a:srgbClr val="00B0F0"/>
                </a:solidFill>
              </a:rPr>
            </a:br>
            <a:endParaRPr lang="es-419" sz="3600" b="1" dirty="0">
              <a:solidFill>
                <a:srgbClr val="00B0F0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606C409-09C0-4281-BA87-05983BF6B0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1111400"/>
              </p:ext>
            </p:extLst>
          </p:nvPr>
        </p:nvGraphicFramePr>
        <p:xfrm>
          <a:off x="1201907" y="1246981"/>
          <a:ext cx="6322298" cy="5616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765FF5EE-86C1-42E8-8D85-0B823BB30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7451" y="5075395"/>
            <a:ext cx="1620045" cy="162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44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BBDBC-787C-4433-8C48-1210C713F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908" y="184990"/>
            <a:ext cx="11237259" cy="1325563"/>
          </a:xfrm>
        </p:spPr>
        <p:txBody>
          <a:bodyPr>
            <a:normAutofit/>
          </a:bodyPr>
          <a:lstStyle/>
          <a:p>
            <a:r>
              <a:rPr lang="es-HN" sz="3600" b="1" dirty="0">
                <a:solidFill>
                  <a:srgbClr val="00B0F0"/>
                </a:solidFill>
              </a:rPr>
              <a:t>A mayor exposición de violencia, </a:t>
            </a:r>
            <a:br>
              <a:rPr lang="es-HN" sz="3600" b="1" dirty="0">
                <a:solidFill>
                  <a:srgbClr val="00B0F0"/>
                </a:solidFill>
              </a:rPr>
            </a:br>
            <a:r>
              <a:rPr lang="es-HN" sz="3600" b="1" dirty="0">
                <a:solidFill>
                  <a:srgbClr val="00B0F0"/>
                </a:solidFill>
              </a:rPr>
              <a:t>					mayor intensidad programática</a:t>
            </a:r>
            <a:endParaRPr lang="en-US" sz="3600" b="1" dirty="0">
              <a:solidFill>
                <a:srgbClr val="00B0F0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045CDAD-EED4-49AE-B67A-5F8BC58D95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6900206"/>
              </p:ext>
            </p:extLst>
          </p:nvPr>
        </p:nvGraphicFramePr>
        <p:xfrm>
          <a:off x="-1066800" y="1642223"/>
          <a:ext cx="13526018" cy="5030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8553B897-F6E6-4143-8886-12FDE6F86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7451" y="5075395"/>
            <a:ext cx="1620045" cy="162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49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1388D762-2F2B-46F0-B8D3-6118C8CA0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34" y="121760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</a:rPr>
              <a:t>Estrategias de SBC del Programa de Protección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C64587-AD38-4D1F-A985-41FCF8FA1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2" r="4" b="15209"/>
          <a:stretch/>
        </p:blipFill>
        <p:spPr>
          <a:xfrm>
            <a:off x="350883" y="1985768"/>
            <a:ext cx="3707311" cy="3836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17C719-A2A1-4DF0-A515-F51A4DC4E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1014"/>
          <a:stretch/>
        </p:blipFill>
        <p:spPr>
          <a:xfrm>
            <a:off x="7915843" y="1910004"/>
            <a:ext cx="3696534" cy="38249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AA38C3-2F77-4D78-8BFE-6D24BFA71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5" r="-4" b="-4"/>
          <a:stretch/>
        </p:blipFill>
        <p:spPr>
          <a:xfrm>
            <a:off x="4127867" y="1985768"/>
            <a:ext cx="3623329" cy="3749194"/>
          </a:xfrm>
          <a:prstGeom prst="rect">
            <a:avLst/>
          </a:prstGeom>
        </p:spPr>
      </p:pic>
      <p:pic>
        <p:nvPicPr>
          <p:cNvPr id="23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F77BA5F3-048B-4E20-B038-C270314A6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451" y="5075395"/>
            <a:ext cx="1620045" cy="162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7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ED0485-56BE-4725-BD6D-F721CB928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222" y="2045000"/>
            <a:ext cx="3234412" cy="4255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95674B-7B44-42F9-90FE-90F26B6FF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91" t="21359" r="48810" b="9607"/>
          <a:stretch/>
        </p:blipFill>
        <p:spPr>
          <a:xfrm>
            <a:off x="4213529" y="2045000"/>
            <a:ext cx="3200101" cy="42558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841F22-1114-4616-8CC3-D0A9792EF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234" y="2073642"/>
            <a:ext cx="4525555" cy="1176644"/>
          </a:xfrm>
          <a:prstGeom prst="rect">
            <a:avLst/>
          </a:prstGeom>
        </p:spPr>
      </p:pic>
      <p:sp>
        <p:nvSpPr>
          <p:cNvPr id="23" name="Title 9">
            <a:extLst>
              <a:ext uri="{FF2B5EF4-FFF2-40B4-BE49-F238E27FC236}">
                <a16:creationId xmlns:a16="http://schemas.microsoft.com/office/drawing/2014/main" id="{086A210F-7D27-4591-8652-C85E2AB5E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34" y="121760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</a:rPr>
              <a:t>Estrategias de SBC del Programa de Protección </a:t>
            </a:r>
          </a:p>
        </p:txBody>
      </p:sp>
      <p:pic>
        <p:nvPicPr>
          <p:cNvPr id="25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161A3C9E-93EB-4341-96FA-2E69A6218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451" y="5075395"/>
            <a:ext cx="1620045" cy="162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10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C894FE0963B045A814D4F8B8F77863" ma:contentTypeVersion="7" ma:contentTypeDescription="Create a new document." ma:contentTypeScope="" ma:versionID="ca58850f0ab2713b21eed8e99ba6645f">
  <xsd:schema xmlns:xsd="http://www.w3.org/2001/XMLSchema" xmlns:xs="http://www.w3.org/2001/XMLSchema" xmlns:p="http://schemas.microsoft.com/office/2006/metadata/properties" xmlns:ns1="http://schemas.microsoft.com/sharepoint/v3" xmlns:ns2="fe7f5b94-830e-4452-bfd5-53bd544a7fe6" xmlns:ns3="207142f2-a855-436f-a174-0fa3844dcac9" xmlns:ns4="http://schemas.microsoft.com/sharepoint/v4" targetNamespace="http://schemas.microsoft.com/office/2006/metadata/properties" ma:root="true" ma:fieldsID="2c622650b53705446dec39074409636e" ns1:_="" ns2:_="" ns3:_="" ns4:_="">
    <xsd:import namespace="http://schemas.microsoft.com/sharepoint/v3"/>
    <xsd:import namespace="fe7f5b94-830e-4452-bfd5-53bd544a7fe6"/>
    <xsd:import namespace="207142f2-a855-436f-a174-0fa3844dcac9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4:IconOverlay" minOccurs="0"/>
                <xsd:element ref="ns1:_vti_ItemDeclaredRecord" minOccurs="0"/>
                <xsd:element ref="ns1:_vti_ItemHoldRecord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16" nillable="true" ma:displayName="Declared Record" ma:hidden="true" ma:internalName="_vti_ItemDeclaredRecord" ma:readOnly="true">
      <xsd:simpleType>
        <xsd:restriction base="dms:DateTime"/>
      </xsd:simpleType>
    </xsd:element>
    <xsd:element name="_vti_ItemHoldRecordStatus" ma:index="17" nillable="true" ma:displayName="Hold and Record Status" ma:decimals="0" ma:hidden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f5b94-830e-4452-bfd5-53bd544a7fe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7142f2-a855-436f-a174-0fa3844dca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5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e7f5b94-830e-4452-bfd5-53bd544a7fe6">LACROC4D-712007036-1829</_dlc_DocId>
    <_dlc_DocIdUrl xmlns="fe7f5b94-830e-4452-bfd5-53bd544a7fe6">
      <Url>https://unicef.sharepoint.com/teams/LACRO-C4D/_layouts/15/DocIdRedir.aspx?ID=LACROC4D-712007036-1829</Url>
      <Description>LACROC4D-712007036-1829</Description>
    </_dlc_DocIdUrl>
    <IconOverlay xmlns="http://schemas.microsoft.com/sharepoint/v4">|pptx|lockoverlay.png</IconOverlay>
    <_vti_ItemDeclaredRecord xmlns="http://schemas.microsoft.com/sharepoint/v3">2024-05-07T17:21:12+00:00</_vti_ItemDeclaredRecord>
    <_vti_ItemHoldRecordStatus xmlns="http://schemas.microsoft.com/sharepoint/v3">273</_vti_ItemHoldRecordStatus>
  </documentManagement>
</p:properties>
</file>

<file path=customXml/itemProps1.xml><?xml version="1.0" encoding="utf-8"?>
<ds:datastoreItem xmlns:ds="http://schemas.openxmlformats.org/officeDocument/2006/customXml" ds:itemID="{442BA67A-B76A-499E-A54C-1CB15622E47F}"/>
</file>

<file path=customXml/itemProps2.xml><?xml version="1.0" encoding="utf-8"?>
<ds:datastoreItem xmlns:ds="http://schemas.openxmlformats.org/officeDocument/2006/customXml" ds:itemID="{EAF0F4C1-B7B1-4FE6-BE8B-CE4766B64BE7}"/>
</file>

<file path=customXml/itemProps3.xml><?xml version="1.0" encoding="utf-8"?>
<ds:datastoreItem xmlns:ds="http://schemas.openxmlformats.org/officeDocument/2006/customXml" ds:itemID="{E8120421-71E3-47B2-8412-540311D744F8}"/>
</file>

<file path=customXml/itemProps4.xml><?xml version="1.0" encoding="utf-8"?>
<ds:datastoreItem xmlns:ds="http://schemas.openxmlformats.org/officeDocument/2006/customXml" ds:itemID="{1A938D3D-CA0D-463B-9B60-265ADA2D6E00}"/>
</file>

<file path=docProps/app.xml><?xml version="1.0" encoding="utf-8"?>
<Properties xmlns="http://schemas.openxmlformats.org/officeDocument/2006/extended-properties" xmlns:vt="http://schemas.openxmlformats.org/officeDocument/2006/docPropsVTypes">
  <TotalTime>5702</TotalTime>
  <Words>722</Words>
  <Application>Microsoft Office PowerPoint</Application>
  <PresentationFormat>Widescreen</PresentationFormat>
  <Paragraphs>89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PowerPoint Presentation</vt:lpstr>
      <vt:lpstr>Vulnerabilidades múltiples </vt:lpstr>
      <vt:lpstr>PowerPoint Presentation</vt:lpstr>
      <vt:lpstr>PowerPoint Presentation</vt:lpstr>
      <vt:lpstr>PowerPoint Presentation</vt:lpstr>
      <vt:lpstr>Enfoque para reducir y responder a la violencia  </vt:lpstr>
      <vt:lpstr>A mayor exposición de violencia,       mayor intensidad programática</vt:lpstr>
      <vt:lpstr>Estrategias de SBC del Programa de Protección </vt:lpstr>
      <vt:lpstr>Estrategias de SBC del Programa de Protección </vt:lpstr>
      <vt:lpstr>Normas sociales y comportamientos </vt:lpstr>
      <vt:lpstr>PowerPoint Presentation</vt:lpstr>
      <vt:lpstr>PowerPoint Presentation</vt:lpstr>
      <vt:lpstr>Resultados SBC shift </vt:lpstr>
      <vt:lpstr>Avances y retos </vt:lpstr>
      <vt:lpstr>Sostenibilidad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Waleska Zuniga Mencia</dc:creator>
  <cp:lastModifiedBy>Leonardo Mier</cp:lastModifiedBy>
  <cp:revision>14</cp:revision>
  <dcterms:created xsi:type="dcterms:W3CDTF">2022-08-16T15:27:16Z</dcterms:created>
  <dcterms:modified xsi:type="dcterms:W3CDTF">2023-03-30T16:58:07Z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0x0101004FC894FE0963B045A814D4F8B8F77863</vt:lpwstr>
  </property>
  <property fmtid="{D5CDD505-2E9C-101B-9397-08002B2CF9AE}" pid="3" name="_dlc_DocIdItemGuid">
    <vt:lpwstr>3f018e1f-0114-407b-9428-70e2aa5fa0ae</vt:lpwstr>
  </property>
  <property fmtid="{D5CDD505-2E9C-101B-9397-08002B2CF9AE}" pid="4" name="K_UNICEFComments">
    <vt:lpwstr/>
  </property>
  <property fmtid="{D5CDD505-2E9C-101B-9397-08002B2CF9AE}" pid="5" name="K_UNICEFRequestedBy">
    <vt:lpwstr>831</vt:lpwstr>
  </property>
  <property fmtid="{D5CDD505-2E9C-101B-9397-08002B2CF9AE}" pid="6" name="K_UNICEFStatus">
    <vt:lpwstr>Approved</vt:lpwstr>
  </property>
  <property fmtid="{D5CDD505-2E9C-101B-9397-08002B2CF9AE}" pid="7" name="K_UNICEFApprovedBy">
    <vt:lpwstr>831</vt:lpwstr>
  </property>
  <property fmtid="{D5CDD505-2E9C-101B-9397-08002B2CF9AE}" pid="8" name="ecm_ItemDeleteBlockHolders">
    <vt:lpwstr>ecm_InPlaceRecordLock</vt:lpwstr>
  </property>
  <property fmtid="{D5CDD505-2E9C-101B-9397-08002B2CF9AE}" pid="9" name="ecm_RecordRestrictions">
    <vt:lpwstr>BlockDelete, BlockEdit</vt:lpwstr>
  </property>
  <property fmtid="{D5CDD505-2E9C-101B-9397-08002B2CF9AE}" pid="10" name="ecm_ItemLockHolders">
    <vt:lpwstr>ecm_InPlaceRecordLock</vt:lpwstr>
  </property>
  <property fmtid="{D5CDD505-2E9C-101B-9397-08002B2CF9AE}" pid="11" name="IsK_UNICEFApproved">
    <vt:bool>true</vt:bool>
  </property>
</Properties>
</file>