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0287000" cy="10287000"/>
  <p:notesSz cx="6858000" cy="9144000"/>
  <p:embeddedFontLst>
    <p:embeddedFont>
      <p:font typeface="Mulish" panose="020B0604020202020204" charset="0"/>
      <p:regular r:id="rId41"/>
      <p:bold r:id="rId42"/>
      <p:italic r:id="rId43"/>
      <p:boldItalic r:id="rId44"/>
    </p:embeddedFont>
    <p:embeddedFont>
      <p:font typeface="Mulish Black" panose="020B0604020202020204" charset="0"/>
      <p:bold r:id="rId45"/>
      <p:boldItalic r:id="rId46"/>
    </p:embeddedFont>
    <p:embeddedFont>
      <p:font typeface="Mulish ExtraBold" panose="020B0604020202020204" charset="0"/>
      <p:bold r:id="rId47"/>
      <p:boldItalic r:id="rId48"/>
    </p:embeddedFont>
    <p:embeddedFont>
      <p:font typeface="Mulish SemiBold" panose="020B0604020202020204" charset="0"/>
      <p:regular r:id="rId49"/>
      <p:bold r:id="rId50"/>
      <p:italic r:id="rId51"/>
      <p:boldItalic r:id="rId52"/>
    </p:embeddedFont>
    <p:embeddedFont>
      <p:font typeface="Poppins ExtraBold" panose="00000900000000000000" pitchFamily="2" charset="0"/>
      <p:bold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90747-D03B-472D-B6F4-B90D8220C352}" v="3" dt="2024-04-25T12:04:36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828" y="56"/>
      </p:cViewPr>
      <p:guideLst>
        <p:guide orient="horz" pos="324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sha Mudbhary-Sitaula" userId="e5961e22-d97c-4d35-8513-7c669f301db5" providerId="ADAL" clId="{24390747-D03B-472D-B6F4-B90D8220C352}"/>
    <pc:docChg chg="custSel modSld">
      <pc:chgData name="Diksha Mudbhary-Sitaula" userId="e5961e22-d97c-4d35-8513-7c669f301db5" providerId="ADAL" clId="{24390747-D03B-472D-B6F4-B90D8220C352}" dt="2024-04-25T12:20:02.826" v="189" actId="1076"/>
      <pc:docMkLst>
        <pc:docMk/>
      </pc:docMkLst>
      <pc:sldChg chg="modSp mod">
        <pc:chgData name="Diksha Mudbhary-Sitaula" userId="e5961e22-d97c-4d35-8513-7c669f301db5" providerId="ADAL" clId="{24390747-D03B-472D-B6F4-B90D8220C352}" dt="2024-04-25T11:56:39.858" v="6" actId="14100"/>
        <pc:sldMkLst>
          <pc:docMk/>
          <pc:sldMk cId="0" sldId="256"/>
        </pc:sldMkLst>
        <pc:spChg chg="mod">
          <ac:chgData name="Diksha Mudbhary-Sitaula" userId="e5961e22-d97c-4d35-8513-7c669f301db5" providerId="ADAL" clId="{24390747-D03B-472D-B6F4-B90D8220C352}" dt="2024-04-25T11:56:10.733" v="2" actId="255"/>
          <ac:spMkLst>
            <pc:docMk/>
            <pc:sldMk cId="0" sldId="256"/>
            <ac:spMk id="56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1:56:39.858" v="6" actId="14100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1:57:20.331" v="9"/>
        <pc:sldMkLst>
          <pc:docMk/>
          <pc:sldMk cId="0" sldId="257"/>
        </pc:sldMkLst>
        <pc:spChg chg="mod">
          <ac:chgData name="Diksha Mudbhary-Sitaula" userId="e5961e22-d97c-4d35-8513-7c669f301db5" providerId="ADAL" clId="{24390747-D03B-472D-B6F4-B90D8220C352}" dt="2024-04-25T11:57:04.497" v="8" actId="14100"/>
          <ac:spMkLst>
            <pc:docMk/>
            <pc:sldMk cId="0" sldId="257"/>
            <ac:spMk id="63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1:57:20.331" v="9"/>
          <ac:spMkLst>
            <pc:docMk/>
            <pc:sldMk cId="0" sldId="257"/>
            <ac:spMk id="64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1:57:38.664" v="10"/>
        <pc:sldMkLst>
          <pc:docMk/>
          <pc:sldMk cId="0" sldId="258"/>
        </pc:sldMkLst>
        <pc:spChg chg="mod">
          <ac:chgData name="Diksha Mudbhary-Sitaula" userId="e5961e22-d97c-4d35-8513-7c669f301db5" providerId="ADAL" clId="{24390747-D03B-472D-B6F4-B90D8220C352}" dt="2024-04-25T11:57:38.664" v="10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1:58:09.840" v="12"/>
        <pc:sldMkLst>
          <pc:docMk/>
          <pc:sldMk cId="0" sldId="259"/>
        </pc:sldMkLst>
        <pc:spChg chg="mod">
          <ac:chgData name="Diksha Mudbhary-Sitaula" userId="e5961e22-d97c-4d35-8513-7c669f301db5" providerId="ADAL" clId="{24390747-D03B-472D-B6F4-B90D8220C352}" dt="2024-04-25T11:58:09.840" v="12"/>
          <ac:spMkLst>
            <pc:docMk/>
            <pc:sldMk cId="0" sldId="259"/>
            <ac:spMk id="82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1:58:38.002" v="15" actId="1076"/>
        <pc:sldMkLst>
          <pc:docMk/>
          <pc:sldMk cId="0" sldId="260"/>
        </pc:sldMkLst>
        <pc:spChg chg="mod">
          <ac:chgData name="Diksha Mudbhary-Sitaula" userId="e5961e22-d97c-4d35-8513-7c669f301db5" providerId="ADAL" clId="{24390747-D03B-472D-B6F4-B90D8220C352}" dt="2024-04-25T11:58:38.002" v="15" actId="1076"/>
          <ac:spMkLst>
            <pc:docMk/>
            <pc:sldMk cId="0" sldId="260"/>
            <ac:spMk id="90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1:59:39.895" v="21"/>
        <pc:sldMkLst>
          <pc:docMk/>
          <pc:sldMk cId="0" sldId="261"/>
        </pc:sldMkLst>
        <pc:spChg chg="mod">
          <ac:chgData name="Diksha Mudbhary-Sitaula" userId="e5961e22-d97c-4d35-8513-7c669f301db5" providerId="ADAL" clId="{24390747-D03B-472D-B6F4-B90D8220C352}" dt="2024-04-25T11:59:21.712" v="19" actId="1076"/>
          <ac:spMkLst>
            <pc:docMk/>
            <pc:sldMk cId="0" sldId="261"/>
            <ac:spMk id="98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1:59:39.895" v="21"/>
          <ac:spMkLst>
            <pc:docMk/>
            <pc:sldMk cId="0" sldId="261"/>
            <ac:spMk id="99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0:29.986" v="25"/>
        <pc:sldMkLst>
          <pc:docMk/>
          <pc:sldMk cId="0" sldId="262"/>
        </pc:sldMkLst>
        <pc:spChg chg="mod">
          <ac:chgData name="Diksha Mudbhary-Sitaula" userId="e5961e22-d97c-4d35-8513-7c669f301db5" providerId="ADAL" clId="{24390747-D03B-472D-B6F4-B90D8220C352}" dt="2024-04-25T12:00:11.029" v="24" actId="1076"/>
          <ac:spMkLst>
            <pc:docMk/>
            <pc:sldMk cId="0" sldId="262"/>
            <ac:spMk id="107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00:29.986" v="25"/>
          <ac:spMkLst>
            <pc:docMk/>
            <pc:sldMk cId="0" sldId="262"/>
            <ac:spMk id="108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1:02.098" v="27" actId="255"/>
        <pc:sldMkLst>
          <pc:docMk/>
          <pc:sldMk cId="0" sldId="263"/>
        </pc:sldMkLst>
        <pc:spChg chg="mod">
          <ac:chgData name="Diksha Mudbhary-Sitaula" userId="e5961e22-d97c-4d35-8513-7c669f301db5" providerId="ADAL" clId="{24390747-D03B-472D-B6F4-B90D8220C352}" dt="2024-04-25T12:01:02.098" v="27" actId="255"/>
          <ac:spMkLst>
            <pc:docMk/>
            <pc:sldMk cId="0" sldId="263"/>
            <ac:spMk id="116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1:27.144" v="29" actId="255"/>
        <pc:sldMkLst>
          <pc:docMk/>
          <pc:sldMk cId="0" sldId="264"/>
        </pc:sldMkLst>
        <pc:spChg chg="mod">
          <ac:chgData name="Diksha Mudbhary-Sitaula" userId="e5961e22-d97c-4d35-8513-7c669f301db5" providerId="ADAL" clId="{24390747-D03B-472D-B6F4-B90D8220C352}" dt="2024-04-25T12:01:27.144" v="29" actId="255"/>
          <ac:spMkLst>
            <pc:docMk/>
            <pc:sldMk cId="0" sldId="264"/>
            <ac:spMk id="123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1:54.857" v="31" actId="255"/>
        <pc:sldMkLst>
          <pc:docMk/>
          <pc:sldMk cId="0" sldId="265"/>
        </pc:sldMkLst>
        <pc:spChg chg="mod">
          <ac:chgData name="Diksha Mudbhary-Sitaula" userId="e5961e22-d97c-4d35-8513-7c669f301db5" providerId="ADAL" clId="{24390747-D03B-472D-B6F4-B90D8220C352}" dt="2024-04-25T12:01:54.857" v="31" actId="255"/>
          <ac:spMkLst>
            <pc:docMk/>
            <pc:sldMk cId="0" sldId="265"/>
            <ac:spMk id="131" creationId="{00000000-0000-0000-0000-000000000000}"/>
          </ac:spMkLst>
        </pc:spChg>
      </pc:sldChg>
      <pc:sldChg chg="delSp modSp mod">
        <pc:chgData name="Diksha Mudbhary-Sitaula" userId="e5961e22-d97c-4d35-8513-7c669f301db5" providerId="ADAL" clId="{24390747-D03B-472D-B6F4-B90D8220C352}" dt="2024-04-25T12:02:25.853" v="34" actId="478"/>
        <pc:sldMkLst>
          <pc:docMk/>
          <pc:sldMk cId="0" sldId="266"/>
        </pc:sldMkLst>
        <pc:spChg chg="mod">
          <ac:chgData name="Diksha Mudbhary-Sitaula" userId="e5961e22-d97c-4d35-8513-7c669f301db5" providerId="ADAL" clId="{24390747-D03B-472D-B6F4-B90D8220C352}" dt="2024-04-25T12:02:21.746" v="33" actId="1076"/>
          <ac:spMkLst>
            <pc:docMk/>
            <pc:sldMk cId="0" sldId="266"/>
            <ac:spMk id="137" creationId="{00000000-0000-0000-0000-000000000000}"/>
          </ac:spMkLst>
        </pc:spChg>
        <pc:spChg chg="del">
          <ac:chgData name="Diksha Mudbhary-Sitaula" userId="e5961e22-d97c-4d35-8513-7c669f301db5" providerId="ADAL" clId="{24390747-D03B-472D-B6F4-B90D8220C352}" dt="2024-04-25T12:02:25.853" v="34" actId="478"/>
          <ac:spMkLst>
            <pc:docMk/>
            <pc:sldMk cId="0" sldId="266"/>
            <ac:spMk id="138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3:06.618" v="37" actId="1076"/>
        <pc:sldMkLst>
          <pc:docMk/>
          <pc:sldMk cId="0" sldId="267"/>
        </pc:sldMkLst>
        <pc:spChg chg="mod">
          <ac:chgData name="Diksha Mudbhary-Sitaula" userId="e5961e22-d97c-4d35-8513-7c669f301db5" providerId="ADAL" clId="{24390747-D03B-472D-B6F4-B90D8220C352}" dt="2024-04-25T12:03:06.618" v="37" actId="1076"/>
          <ac:spMkLst>
            <pc:docMk/>
            <pc:sldMk cId="0" sldId="267"/>
            <ac:spMk id="144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3:44.282" v="45" actId="20577"/>
        <pc:sldMkLst>
          <pc:docMk/>
          <pc:sldMk cId="0" sldId="268"/>
        </pc:sldMkLst>
        <pc:spChg chg="mod">
          <ac:chgData name="Diksha Mudbhary-Sitaula" userId="e5961e22-d97c-4d35-8513-7c669f301db5" providerId="ADAL" clId="{24390747-D03B-472D-B6F4-B90D8220C352}" dt="2024-04-25T12:03:44.282" v="45" actId="20577"/>
          <ac:spMkLst>
            <pc:docMk/>
            <pc:sldMk cId="0" sldId="268"/>
            <ac:spMk id="150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4:19.793" v="47" actId="14100"/>
        <pc:sldMkLst>
          <pc:docMk/>
          <pc:sldMk cId="0" sldId="269"/>
        </pc:sldMkLst>
        <pc:spChg chg="mod">
          <ac:chgData name="Diksha Mudbhary-Sitaula" userId="e5961e22-d97c-4d35-8513-7c669f301db5" providerId="ADAL" clId="{24390747-D03B-472D-B6F4-B90D8220C352}" dt="2024-04-25T12:04:19.793" v="47" actId="14100"/>
          <ac:spMkLst>
            <pc:docMk/>
            <pc:sldMk cId="0" sldId="269"/>
            <ac:spMk id="156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4:36.469" v="49"/>
        <pc:sldMkLst>
          <pc:docMk/>
          <pc:sldMk cId="0" sldId="270"/>
        </pc:sldMkLst>
        <pc:spChg chg="mod">
          <ac:chgData name="Diksha Mudbhary-Sitaula" userId="e5961e22-d97c-4d35-8513-7c669f301db5" providerId="ADAL" clId="{24390747-D03B-472D-B6F4-B90D8220C352}" dt="2024-04-25T12:04:36.469" v="49"/>
          <ac:spMkLst>
            <pc:docMk/>
            <pc:sldMk cId="0" sldId="270"/>
            <ac:spMk id="162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5:56.619" v="52" actId="14100"/>
        <pc:sldMkLst>
          <pc:docMk/>
          <pc:sldMk cId="0" sldId="271"/>
        </pc:sldMkLst>
        <pc:spChg chg="mod">
          <ac:chgData name="Diksha Mudbhary-Sitaula" userId="e5961e22-d97c-4d35-8513-7c669f301db5" providerId="ADAL" clId="{24390747-D03B-472D-B6F4-B90D8220C352}" dt="2024-04-25T12:05:31.412" v="50"/>
          <ac:spMkLst>
            <pc:docMk/>
            <pc:sldMk cId="0" sldId="271"/>
            <ac:spMk id="172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05:56.619" v="52" actId="14100"/>
          <ac:spMkLst>
            <pc:docMk/>
            <pc:sldMk cId="0" sldId="271"/>
            <ac:spMk id="173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6:32.075" v="53"/>
        <pc:sldMkLst>
          <pc:docMk/>
          <pc:sldMk cId="0" sldId="272"/>
        </pc:sldMkLst>
        <pc:spChg chg="mod">
          <ac:chgData name="Diksha Mudbhary-Sitaula" userId="e5961e22-d97c-4d35-8513-7c669f301db5" providerId="ADAL" clId="{24390747-D03B-472D-B6F4-B90D8220C352}" dt="2024-04-25T12:06:32.075" v="53"/>
          <ac:spMkLst>
            <pc:docMk/>
            <pc:sldMk cId="0" sldId="272"/>
            <ac:spMk id="179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07:17.248" v="54"/>
        <pc:sldMkLst>
          <pc:docMk/>
          <pc:sldMk cId="0" sldId="273"/>
        </pc:sldMkLst>
        <pc:spChg chg="mod">
          <ac:chgData name="Diksha Mudbhary-Sitaula" userId="e5961e22-d97c-4d35-8513-7c669f301db5" providerId="ADAL" clId="{24390747-D03B-472D-B6F4-B90D8220C352}" dt="2024-04-25T12:07:17.248" v="54"/>
          <ac:spMkLst>
            <pc:docMk/>
            <pc:sldMk cId="0" sldId="273"/>
            <ac:spMk id="185" creationId="{00000000-0000-0000-0000-000000000000}"/>
          </ac:spMkLst>
        </pc:spChg>
      </pc:sldChg>
      <pc:sldChg chg="delSp modSp mod">
        <pc:chgData name="Diksha Mudbhary-Sitaula" userId="e5961e22-d97c-4d35-8513-7c669f301db5" providerId="ADAL" clId="{24390747-D03B-472D-B6F4-B90D8220C352}" dt="2024-04-25T12:08:45.860" v="67" actId="1076"/>
        <pc:sldMkLst>
          <pc:docMk/>
          <pc:sldMk cId="0" sldId="274"/>
        </pc:sldMkLst>
        <pc:spChg chg="del">
          <ac:chgData name="Diksha Mudbhary-Sitaula" userId="e5961e22-d97c-4d35-8513-7c669f301db5" providerId="ADAL" clId="{24390747-D03B-472D-B6F4-B90D8220C352}" dt="2024-04-25T12:07:31.066" v="57" actId="478"/>
          <ac:spMkLst>
            <pc:docMk/>
            <pc:sldMk cId="0" sldId="274"/>
            <ac:spMk id="191" creationId="{00000000-0000-0000-0000-000000000000}"/>
          </ac:spMkLst>
        </pc:spChg>
        <pc:spChg chg="del">
          <ac:chgData name="Diksha Mudbhary-Sitaula" userId="e5961e22-d97c-4d35-8513-7c669f301db5" providerId="ADAL" clId="{24390747-D03B-472D-B6F4-B90D8220C352}" dt="2024-04-25T12:07:32.369" v="58" actId="478"/>
          <ac:spMkLst>
            <pc:docMk/>
            <pc:sldMk cId="0" sldId="274"/>
            <ac:spMk id="192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08:05.710" v="62" actId="14100"/>
          <ac:spMkLst>
            <pc:docMk/>
            <pc:sldMk cId="0" sldId="274"/>
            <ac:spMk id="193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08:20.375" v="64" actId="14100"/>
          <ac:spMkLst>
            <pc:docMk/>
            <pc:sldMk cId="0" sldId="274"/>
            <ac:spMk id="194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08:45.860" v="67" actId="1076"/>
          <ac:spMkLst>
            <pc:docMk/>
            <pc:sldMk cId="0" sldId="274"/>
            <ac:spMk id="195" creationId="{00000000-0000-0000-0000-000000000000}"/>
          </ac:spMkLst>
        </pc:spChg>
        <pc:picChg chg="mod">
          <ac:chgData name="Diksha Mudbhary-Sitaula" userId="e5961e22-d97c-4d35-8513-7c669f301db5" providerId="ADAL" clId="{24390747-D03B-472D-B6F4-B90D8220C352}" dt="2024-04-25T12:07:26.125" v="55" actId="1076"/>
          <ac:picMkLst>
            <pc:docMk/>
            <pc:sldMk cId="0" sldId="274"/>
            <ac:picMk id="190" creationId="{00000000-0000-0000-0000-000000000000}"/>
          </ac:picMkLst>
        </pc:picChg>
      </pc:sldChg>
      <pc:sldChg chg="modSp mod">
        <pc:chgData name="Diksha Mudbhary-Sitaula" userId="e5961e22-d97c-4d35-8513-7c669f301db5" providerId="ADAL" clId="{24390747-D03B-472D-B6F4-B90D8220C352}" dt="2024-04-25T12:09:58.941" v="68"/>
        <pc:sldMkLst>
          <pc:docMk/>
          <pc:sldMk cId="0" sldId="275"/>
        </pc:sldMkLst>
        <pc:spChg chg="mod">
          <ac:chgData name="Diksha Mudbhary-Sitaula" userId="e5961e22-d97c-4d35-8513-7c669f301db5" providerId="ADAL" clId="{24390747-D03B-472D-B6F4-B90D8220C352}" dt="2024-04-25T12:09:58.941" v="68"/>
          <ac:spMkLst>
            <pc:docMk/>
            <pc:sldMk cId="0" sldId="275"/>
            <ac:spMk id="201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2:24.073" v="113" actId="1076"/>
        <pc:sldMkLst>
          <pc:docMk/>
          <pc:sldMk cId="0" sldId="276"/>
        </pc:sldMkLst>
        <pc:spChg chg="mod">
          <ac:chgData name="Diksha Mudbhary-Sitaula" userId="e5961e22-d97c-4d35-8513-7c669f301db5" providerId="ADAL" clId="{24390747-D03B-472D-B6F4-B90D8220C352}" dt="2024-04-25T12:11:05.842" v="78" actId="20577"/>
          <ac:spMkLst>
            <pc:docMk/>
            <pc:sldMk cId="0" sldId="276"/>
            <ac:spMk id="208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11:35.505" v="107" actId="20577"/>
          <ac:spMkLst>
            <pc:docMk/>
            <pc:sldMk cId="0" sldId="276"/>
            <ac:spMk id="209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12:24.073" v="113" actId="1076"/>
          <ac:spMkLst>
            <pc:docMk/>
            <pc:sldMk cId="0" sldId="276"/>
            <ac:spMk id="213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3:14.510" v="119" actId="20577"/>
        <pc:sldMkLst>
          <pc:docMk/>
          <pc:sldMk cId="0" sldId="277"/>
        </pc:sldMkLst>
        <pc:spChg chg="mod">
          <ac:chgData name="Diksha Mudbhary-Sitaula" userId="e5961e22-d97c-4d35-8513-7c669f301db5" providerId="ADAL" clId="{24390747-D03B-472D-B6F4-B90D8220C352}" dt="2024-04-25T12:13:14.510" v="119" actId="20577"/>
          <ac:spMkLst>
            <pc:docMk/>
            <pc:sldMk cId="0" sldId="277"/>
            <ac:spMk id="219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3:28.665" v="121" actId="20577"/>
        <pc:sldMkLst>
          <pc:docMk/>
          <pc:sldMk cId="0" sldId="278"/>
        </pc:sldMkLst>
        <pc:spChg chg="mod">
          <ac:chgData name="Diksha Mudbhary-Sitaula" userId="e5961e22-d97c-4d35-8513-7c669f301db5" providerId="ADAL" clId="{24390747-D03B-472D-B6F4-B90D8220C352}" dt="2024-04-25T12:13:28.665" v="121" actId="20577"/>
          <ac:spMkLst>
            <pc:docMk/>
            <pc:sldMk cId="0" sldId="278"/>
            <ac:spMk id="225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3:49.079" v="122"/>
        <pc:sldMkLst>
          <pc:docMk/>
          <pc:sldMk cId="0" sldId="279"/>
        </pc:sldMkLst>
        <pc:spChg chg="mod">
          <ac:chgData name="Diksha Mudbhary-Sitaula" userId="e5961e22-d97c-4d35-8513-7c669f301db5" providerId="ADAL" clId="{24390747-D03B-472D-B6F4-B90D8220C352}" dt="2024-04-25T12:13:49.079" v="122"/>
          <ac:spMkLst>
            <pc:docMk/>
            <pc:sldMk cId="0" sldId="279"/>
            <ac:spMk id="231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4:06.509" v="123"/>
        <pc:sldMkLst>
          <pc:docMk/>
          <pc:sldMk cId="0" sldId="280"/>
        </pc:sldMkLst>
        <pc:spChg chg="mod">
          <ac:chgData name="Diksha Mudbhary-Sitaula" userId="e5961e22-d97c-4d35-8513-7c669f301db5" providerId="ADAL" clId="{24390747-D03B-472D-B6F4-B90D8220C352}" dt="2024-04-25T12:14:06.509" v="123"/>
          <ac:spMkLst>
            <pc:docMk/>
            <pc:sldMk cId="0" sldId="280"/>
            <ac:spMk id="237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4:27.822" v="124"/>
        <pc:sldMkLst>
          <pc:docMk/>
          <pc:sldMk cId="0" sldId="281"/>
        </pc:sldMkLst>
        <pc:spChg chg="mod">
          <ac:chgData name="Diksha Mudbhary-Sitaula" userId="e5961e22-d97c-4d35-8513-7c669f301db5" providerId="ADAL" clId="{24390747-D03B-472D-B6F4-B90D8220C352}" dt="2024-04-25T12:14:27.822" v="124"/>
          <ac:spMkLst>
            <pc:docMk/>
            <pc:sldMk cId="0" sldId="281"/>
            <ac:spMk id="244" creationId="{00000000-0000-0000-0000-000000000000}"/>
          </ac:spMkLst>
        </pc:spChg>
      </pc:sldChg>
      <pc:sldChg chg="delSp modSp mod">
        <pc:chgData name="Diksha Mudbhary-Sitaula" userId="e5961e22-d97c-4d35-8513-7c669f301db5" providerId="ADAL" clId="{24390747-D03B-472D-B6F4-B90D8220C352}" dt="2024-04-25T12:15:00.425" v="128" actId="478"/>
        <pc:sldMkLst>
          <pc:docMk/>
          <pc:sldMk cId="0" sldId="282"/>
        </pc:sldMkLst>
        <pc:spChg chg="del mod">
          <ac:chgData name="Diksha Mudbhary-Sitaula" userId="e5961e22-d97c-4d35-8513-7c669f301db5" providerId="ADAL" clId="{24390747-D03B-472D-B6F4-B90D8220C352}" dt="2024-04-25T12:15:00.425" v="128" actId="478"/>
          <ac:spMkLst>
            <pc:docMk/>
            <pc:sldMk cId="0" sldId="282"/>
            <ac:spMk id="249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14:54.713" v="126" actId="1076"/>
          <ac:spMkLst>
            <pc:docMk/>
            <pc:sldMk cId="0" sldId="282"/>
            <ac:spMk id="251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5:22.806" v="129"/>
        <pc:sldMkLst>
          <pc:docMk/>
          <pc:sldMk cId="0" sldId="283"/>
        </pc:sldMkLst>
        <pc:spChg chg="mod">
          <ac:chgData name="Diksha Mudbhary-Sitaula" userId="e5961e22-d97c-4d35-8513-7c669f301db5" providerId="ADAL" clId="{24390747-D03B-472D-B6F4-B90D8220C352}" dt="2024-04-25T12:15:22.806" v="129"/>
          <ac:spMkLst>
            <pc:docMk/>
            <pc:sldMk cId="0" sldId="283"/>
            <ac:spMk id="257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6:08.781" v="132" actId="20577"/>
        <pc:sldMkLst>
          <pc:docMk/>
          <pc:sldMk cId="0" sldId="284"/>
        </pc:sldMkLst>
        <pc:spChg chg="mod">
          <ac:chgData name="Diksha Mudbhary-Sitaula" userId="e5961e22-d97c-4d35-8513-7c669f301db5" providerId="ADAL" clId="{24390747-D03B-472D-B6F4-B90D8220C352}" dt="2024-04-25T12:16:08.781" v="132" actId="20577"/>
          <ac:spMkLst>
            <pc:docMk/>
            <pc:sldMk cId="0" sldId="284"/>
            <ac:spMk id="263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7:29.235" v="147" actId="20577"/>
        <pc:sldMkLst>
          <pc:docMk/>
          <pc:sldMk cId="0" sldId="285"/>
        </pc:sldMkLst>
        <pc:spChg chg="mod">
          <ac:chgData name="Diksha Mudbhary-Sitaula" userId="e5961e22-d97c-4d35-8513-7c669f301db5" providerId="ADAL" clId="{24390747-D03B-472D-B6F4-B90D8220C352}" dt="2024-04-25T12:17:29.235" v="147" actId="20577"/>
          <ac:spMkLst>
            <pc:docMk/>
            <pc:sldMk cId="0" sldId="285"/>
            <ac:spMk id="269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7:52.335" v="152" actId="20577"/>
        <pc:sldMkLst>
          <pc:docMk/>
          <pc:sldMk cId="0" sldId="286"/>
        </pc:sldMkLst>
        <pc:spChg chg="mod">
          <ac:chgData name="Diksha Mudbhary-Sitaula" userId="e5961e22-d97c-4d35-8513-7c669f301db5" providerId="ADAL" clId="{24390747-D03B-472D-B6F4-B90D8220C352}" dt="2024-04-25T12:17:52.335" v="152" actId="20577"/>
          <ac:spMkLst>
            <pc:docMk/>
            <pc:sldMk cId="0" sldId="286"/>
            <ac:spMk id="275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18:14.202" v="154" actId="14100"/>
        <pc:sldMkLst>
          <pc:docMk/>
          <pc:sldMk cId="0" sldId="287"/>
        </pc:sldMkLst>
        <pc:spChg chg="mod">
          <ac:chgData name="Diksha Mudbhary-Sitaula" userId="e5961e22-d97c-4d35-8513-7c669f301db5" providerId="ADAL" clId="{24390747-D03B-472D-B6F4-B90D8220C352}" dt="2024-04-25T12:18:14.202" v="154" actId="14100"/>
          <ac:spMkLst>
            <pc:docMk/>
            <pc:sldMk cId="0" sldId="287"/>
            <ac:spMk id="281" creationId="{00000000-0000-0000-0000-000000000000}"/>
          </ac:spMkLst>
        </pc:spChg>
      </pc:sldChg>
      <pc:sldChg chg="delSp modSp mod">
        <pc:chgData name="Diksha Mudbhary-Sitaula" userId="e5961e22-d97c-4d35-8513-7c669f301db5" providerId="ADAL" clId="{24390747-D03B-472D-B6F4-B90D8220C352}" dt="2024-04-25T12:19:28.314" v="186" actId="20577"/>
        <pc:sldMkLst>
          <pc:docMk/>
          <pc:sldMk cId="0" sldId="288"/>
        </pc:sldMkLst>
        <pc:spChg chg="mod">
          <ac:chgData name="Diksha Mudbhary-Sitaula" userId="e5961e22-d97c-4d35-8513-7c669f301db5" providerId="ADAL" clId="{24390747-D03B-472D-B6F4-B90D8220C352}" dt="2024-04-25T12:18:49.026" v="158" actId="14100"/>
          <ac:spMkLst>
            <pc:docMk/>
            <pc:sldMk cId="0" sldId="288"/>
            <ac:spMk id="287" creationId="{00000000-0000-0000-0000-000000000000}"/>
          </ac:spMkLst>
        </pc:spChg>
        <pc:spChg chg="del">
          <ac:chgData name="Diksha Mudbhary-Sitaula" userId="e5961e22-d97c-4d35-8513-7c669f301db5" providerId="ADAL" clId="{24390747-D03B-472D-B6F4-B90D8220C352}" dt="2024-04-25T12:18:50.529" v="159" actId="478"/>
          <ac:spMkLst>
            <pc:docMk/>
            <pc:sldMk cId="0" sldId="288"/>
            <ac:spMk id="290" creationId="{00000000-0000-0000-0000-000000000000}"/>
          </ac:spMkLst>
        </pc:spChg>
        <pc:spChg chg="mod">
          <ac:chgData name="Diksha Mudbhary-Sitaula" userId="e5961e22-d97c-4d35-8513-7c669f301db5" providerId="ADAL" clId="{24390747-D03B-472D-B6F4-B90D8220C352}" dt="2024-04-25T12:19:28.314" v="186" actId="20577"/>
          <ac:spMkLst>
            <pc:docMk/>
            <pc:sldMk cId="0" sldId="288"/>
            <ac:spMk id="292" creationId="{00000000-0000-0000-0000-000000000000}"/>
          </ac:spMkLst>
        </pc:spChg>
      </pc:sldChg>
      <pc:sldChg chg="modSp mod">
        <pc:chgData name="Diksha Mudbhary-Sitaula" userId="e5961e22-d97c-4d35-8513-7c669f301db5" providerId="ADAL" clId="{24390747-D03B-472D-B6F4-B90D8220C352}" dt="2024-04-25T12:20:02.826" v="189" actId="1076"/>
        <pc:sldMkLst>
          <pc:docMk/>
          <pc:sldMk cId="0" sldId="289"/>
        </pc:sldMkLst>
        <pc:spChg chg="mod">
          <ac:chgData name="Diksha Mudbhary-Sitaula" userId="e5961e22-d97c-4d35-8513-7c669f301db5" providerId="ADAL" clId="{24390747-D03B-472D-B6F4-B90D8220C352}" dt="2024-04-25T12:20:02.826" v="189" actId="1076"/>
          <ac:spMkLst>
            <pc:docMk/>
            <pc:sldMk cId="0" sldId="289"/>
            <ac:spMk id="2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f481f0f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f481f0f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cea207ae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cea207ae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f714c4cc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f714c4cc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f714c4cc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f714c4cc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f714c4cc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f714c4cc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f714c4cc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f714c4cc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f714c4cc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f714c4cc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f714c4c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f714c4c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f714c4c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f714c4c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f714c4c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f714c4c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cea207ae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cea207ae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481f0f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f481f0f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cea207ae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cea207ae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f68b9598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f68b9598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cea207ae5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cea207ae5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cea207ae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cea207ae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cea207ae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4cea207ae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cea207ae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cea207ae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cea207ae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cea207ae5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cea207ae5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cea207ae5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ea207ae5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cea207ae5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cea207ae5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cea207ae5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481f0f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f481f0f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cea207ae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cea207ae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cea207ae5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cea207ae5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cea207ae5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cea207ae5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ea207ae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cea207ae5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cea207ae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cea207ae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f481f0f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f481f0f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f481f0f3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f481f0f3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f481f0f3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f481f0f3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481f0f3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f481f0f3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cea207ae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cea207ae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cea207ae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cea207ae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07773" cy="103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85800" y="893625"/>
            <a:ext cx="71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89250" y="741225"/>
            <a:ext cx="783135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Las pruebas de diagnóstico permiten salvar vidas, por eso son importantes.</a:t>
            </a:r>
            <a:endParaRPr sz="4000" dirty="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69620" y="2647365"/>
            <a:ext cx="749046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Garantizan la salud y el bienestar de nuestras comunidades.</a:t>
            </a:r>
            <a:endParaRPr sz="33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7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723900" y="603700"/>
            <a:ext cx="75873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Dar prioridad a las pruebas de diagnóstico permite reducir el costo de la atención y el gasto de los sistemas de salud.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037455" y="398170"/>
            <a:ext cx="67200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Las autoridades internacionales se ocupan de regular la calidad de las pruebas autoadministradas.</a:t>
            </a:r>
            <a:endParaRPr sz="36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714950" y="218570"/>
            <a:ext cx="702697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Lo anterior incluye la utilización de envases homologados e instrucciones de inserción para ayudar a que su autoadministración sea eficaz.</a:t>
            </a:r>
            <a:endParaRPr sz="36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821630" y="332120"/>
            <a:ext cx="765181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 nivel local, es prioritario conseguir que haya pruebas autoadministradas –previamente homologadas por organismos de reglamentación rigurosos– disponibles y con la autorización reglamentaria correspondiente.</a:t>
            </a:r>
            <a:endParaRPr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791150" y="667400"/>
            <a:ext cx="798709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Por tanto, dar prioridad a las pruebas de diagnóstico permite fortalecer los sistemas de salud.</a:t>
            </a:r>
            <a:endParaRPr sz="4500" dirty="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638750" y="667400"/>
            <a:ext cx="71874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F7931E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Las pruebas autoadministradas de calidad garantizada son fiables siempre que los usuarios sean capaces de seguir las instrucciones correctamente.</a:t>
            </a:r>
            <a:endParaRPr sz="3600" dirty="0">
              <a:solidFill>
                <a:srgbClr val="F7931E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7850" y="2212338"/>
            <a:ext cx="16668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1733125" y="1856800"/>
            <a:ext cx="73776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81%</a:t>
            </a:r>
            <a:endParaRPr sz="25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00" y="2436188"/>
            <a:ext cx="17335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2175" y="3241038"/>
            <a:ext cx="7810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545425" y="5676900"/>
            <a:ext cx="84129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ya que el 81% de las personas de países de ingresos bajos e ingresos medianos-bajos carecen de acceso a pruebas de diagnóstico (a excepción de las pruebas del VIH y la malaria). </a:t>
            </a:r>
            <a:r>
              <a:rPr lang="en" sz="2400" b="1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Lancet, 2021</a:t>
            </a:r>
            <a:endParaRPr sz="2400" b="1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830924" y="7364025"/>
            <a:ext cx="7377599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F7931E"/>
                </a:solidFill>
                <a:latin typeface="Mulish"/>
                <a:ea typeface="Mulish"/>
                <a:cs typeface="Mulish"/>
                <a:sym typeface="Mulish"/>
              </a:rPr>
              <a:t>Las pruebas de diagnóstico son un requisito esencial para alcanzar la cobertura universal de salud.</a:t>
            </a:r>
            <a:endParaRPr sz="4000" b="1" dirty="0">
              <a:solidFill>
                <a:srgbClr val="F7931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608825" y="858375"/>
            <a:ext cx="67575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Sin ellas, es imposible garantizar que todas las personas disfruten de asistencia sanitaria de calidad.</a:t>
            </a:r>
            <a:endParaRPr sz="4800" dirty="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2872850" y="7471925"/>
            <a:ext cx="7015800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Las pruebas de diagnóstico generan datos que empoderan a todos los niveles del sistema de salud para atender sus prioridades.</a:t>
            </a:r>
            <a:endParaRPr sz="3300" dirty="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662240" y="1664700"/>
            <a:ext cx="907612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Las pruebas de diagnóstico de la COVID-19 deben ser parte íntegra de las normas asistenciales, de modo que se realicen como servicio rutinario.</a:t>
            </a:r>
            <a:r>
              <a:rPr lang="en" sz="40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31"/>
          <p:cNvSpPr/>
          <p:nvPr/>
        </p:nvSpPr>
        <p:spPr>
          <a:xfrm>
            <a:off x="799400" y="5519600"/>
            <a:ext cx="3284920" cy="1125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874660" y="5435804"/>
            <a:ext cx="31344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Encargado</a:t>
            </a:r>
            <a:r>
              <a:rPr lang="en-US" sz="24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 de formular </a:t>
            </a:r>
            <a:r>
              <a:rPr lang="en-US" sz="2400" dirty="0" err="1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políticas</a:t>
            </a:r>
            <a:r>
              <a:rPr lang="en-US" sz="24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 de </a:t>
            </a:r>
            <a:r>
              <a:rPr lang="en-US" sz="2400" dirty="0" err="1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salud</a:t>
            </a:r>
            <a:endParaRPr sz="24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07773" cy="103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89250" y="741225"/>
            <a:ext cx="866811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Los beneficios de las pruebas de diagnóstico exceden los costos, ya que permiten detectar y combatir los brotes epidémicos de forma temprana.</a:t>
            </a:r>
            <a:endParaRPr sz="3600" dirty="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89250" y="3179380"/>
            <a:ext cx="68373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dirty="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Esto nos ayuda a utilizar los recursos de forma sensata, así como a evitar perturbaciones que interfieran con las prioridades de salud existentes.</a:t>
            </a:r>
            <a:endParaRPr sz="2900" dirty="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580700" y="646500"/>
            <a:ext cx="85323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Los agentes de salud comunitarios de todo el mundo han demostrado que es posible prestar toda una serie de servicios que antes solo podían ofrecer los establecimientos de salud.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246000" y="1357800"/>
            <a:ext cx="9251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3 million</a:t>
            </a:r>
            <a:endParaRPr sz="150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38050" y="727725"/>
            <a:ext cx="8261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Hay mas de</a:t>
            </a:r>
            <a:endParaRPr sz="60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22200" y="3305250"/>
            <a:ext cx="95046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de agentes de salud comunitarios en todo el mundo. </a:t>
            </a:r>
            <a:r>
              <a:rPr lang="en" sz="3000" dirty="0">
                <a:solidFill>
                  <a:srgbClr val="1155CC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(OMS)</a:t>
            </a:r>
            <a:endParaRPr sz="3000" dirty="0">
              <a:solidFill>
                <a:srgbClr val="1155CC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3129825" y="8528625"/>
            <a:ext cx="6348600" cy="7272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3129825" y="7801550"/>
            <a:ext cx="6964200" cy="780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3129825" y="9226976"/>
            <a:ext cx="5306100" cy="7272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3129825" y="7771587"/>
            <a:ext cx="95046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Imagine lo que se podría lograr si cada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uno de ellos pudiera ofrecer también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pruebas de diagnóstico como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servicio estándar.</a:t>
            </a:r>
            <a:endParaRPr sz="2800" dirty="0">
              <a:solidFill>
                <a:schemeClr val="lt1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668450" y="851975"/>
            <a:ext cx="91914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2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Proporcionar acceso ininterrumpido a pruebas de diagnóstico resulta esencial, incluso en el caso de poblaciones con tasas de vacunación altas,</a:t>
            </a:r>
            <a:endParaRPr sz="42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547800" y="501455"/>
            <a:ext cx="91914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ya que aún pueden producirse infecciones </a:t>
            </a:r>
            <a:r>
              <a:rPr lang="es-ES" sz="3600" dirty="0" err="1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posvacunales</a:t>
            </a:r>
            <a:r>
              <a:rPr lang="es-ES" sz="36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por COVID-19. Las pruebas de diagnóstico nos ayudan a detectar y tratar este tipo de casos.</a:t>
            </a:r>
            <a:endParaRPr sz="42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/>
        </p:nvSpPr>
        <p:spPr>
          <a:xfrm>
            <a:off x="668450" y="851975"/>
            <a:ext cx="91914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En este sentido, garantizan que los miembros de la comunidad reciban el tratamiento adecuado, en el momento oportuno, incluso cuando presentan síntomas leves.</a:t>
            </a:r>
            <a:endParaRPr sz="42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668450" y="962925"/>
            <a:ext cx="70419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Además, reducen la propagación de enfermedades dentro de la comunidad.</a:t>
            </a:r>
            <a:endParaRPr sz="45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2851475" y="7749600"/>
            <a:ext cx="68373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5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Proteja a las personas más vulnerables de su comunidad dando prioridad a las pruebas de diagnóstico.</a:t>
            </a:r>
            <a:endParaRPr sz="33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640915" y="390705"/>
            <a:ext cx="798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En los momentos de crisis, los proveedores de atención de salud privados desempeñan un papel de gran importancia.</a:t>
            </a:r>
            <a:endParaRPr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701875" y="741225"/>
            <a:ext cx="7983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Colaborar con el sector privado ayuda a los pacientes a recibir pruebas de diagnóstico y tratamientos, cuando y donde los necesiten.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-9137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23900" y="930475"/>
            <a:ext cx="6645900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5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El costo de realizar una prueba de diagnóstico supera con creces el precio de la prueba en sí.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28850" y="511800"/>
            <a:ext cx="61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102350" y="614150"/>
            <a:ext cx="73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691500" y="461750"/>
            <a:ext cx="76860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6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Las pruebas de diagnóstico nos aportan datos que facilitan la adopción de decisiones informadas, proactivas y basadas en la verdadera carga de morbilidad.</a:t>
            </a:r>
            <a:endParaRPr sz="4500" dirty="0"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/>
        </p:nvSpPr>
        <p:spPr>
          <a:xfrm>
            <a:off x="713425" y="887750"/>
            <a:ext cx="7632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Ya que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también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incluye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el transporte hasta el centro de salud más cercano.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/>
        </p:nvSpPr>
        <p:spPr>
          <a:xfrm>
            <a:off x="713425" y="887750"/>
            <a:ext cx="7632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Ya que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también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incluye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un día entero de sueldo perdido haciendo largas colas.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4"/>
          <p:cNvSpPr txBox="1"/>
          <p:nvPr/>
        </p:nvSpPr>
        <p:spPr>
          <a:xfrm>
            <a:off x="713424" y="887750"/>
            <a:ext cx="8979215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Ya que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también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incluye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servicios</a:t>
            </a:r>
            <a:r>
              <a:rPr lang="en-U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 de </a:t>
            </a:r>
            <a:r>
              <a:rPr lang="en-US" sz="4800" dirty="0" err="1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cuidado</a:t>
            </a:r>
            <a:r>
              <a:rPr lang="en-U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infantil</a:t>
            </a:r>
            <a:r>
              <a:rPr lang="en-U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/>
          <p:nvPr/>
        </p:nvSpPr>
        <p:spPr>
          <a:xfrm>
            <a:off x="701874" y="723825"/>
            <a:ext cx="4113965" cy="767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5"/>
          <p:cNvSpPr/>
          <p:nvPr/>
        </p:nvSpPr>
        <p:spPr>
          <a:xfrm>
            <a:off x="2807550" y="8094900"/>
            <a:ext cx="5724900" cy="69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5"/>
          <p:cNvSpPr/>
          <p:nvPr/>
        </p:nvSpPr>
        <p:spPr>
          <a:xfrm>
            <a:off x="2807550" y="8741100"/>
            <a:ext cx="6733800" cy="69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5"/>
          <p:cNvSpPr txBox="1"/>
          <p:nvPr/>
        </p:nvSpPr>
        <p:spPr>
          <a:xfrm>
            <a:off x="2829475" y="8225225"/>
            <a:ext cx="71724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Without affordability for all,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access for all is impossible.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5"/>
          <p:cNvSpPr txBox="1"/>
          <p:nvPr/>
        </p:nvSpPr>
        <p:spPr>
          <a:xfrm>
            <a:off x="723263" y="622360"/>
            <a:ext cx="68373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800 milliones  </a:t>
            </a:r>
            <a:r>
              <a:rPr lang="es-ES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de personas destinan al menos el 10% del presupuesto familiar a gastos de salud. </a:t>
            </a:r>
            <a:r>
              <a:rPr lang="en" sz="2400" b="1" dirty="0">
                <a:solidFill>
                  <a:srgbClr val="1155CC"/>
                </a:solidFill>
                <a:latin typeface="Mulish"/>
                <a:ea typeface="Mulish"/>
                <a:cs typeface="Mulish"/>
                <a:sym typeface="Mulish"/>
              </a:rPr>
              <a:t>(OMS)</a:t>
            </a:r>
            <a:endParaRPr sz="33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-9137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6"/>
          <p:cNvSpPr txBox="1"/>
          <p:nvPr/>
        </p:nvSpPr>
        <p:spPr>
          <a:xfrm>
            <a:off x="714662" y="364725"/>
            <a:ext cx="8857675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Someter las pruebas de diagnóstico a exámenes reglamentarios oportunos permite que sea posible disponer de pruebas de calidad garantizada cuando se necesiten.</a:t>
            </a:r>
            <a:endParaRPr sz="33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23900" y="810275"/>
            <a:ext cx="82254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Los dirigentes de todo el mundo se han comprometido a respaldar la cobertura universal de salud, para lo cual es necesario garantizar el acceso generalizado a las pruebas de diagnóstico.</a:t>
            </a:r>
            <a:endParaRPr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81684" y="585102"/>
            <a:ext cx="7410755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6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Este tipo de pruebas son una herramienta de enorme valor, que ha ayudado a los dirigentes de los países a combatir numerosas enfermedades como la malaria, el VIH, la tuberculosis y la COVID-19.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18400" y="585117"/>
            <a:ext cx="88447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Las pruebas de diagnóstico son un pilar fundamental dentro de la atención primaria de salud.</a:t>
            </a:r>
            <a:endParaRPr sz="40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23900" y="2466625"/>
            <a:ext cx="7485300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900" dirty="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Sin ellas, los proveedores de atención primaria de salud no podrían detectar ni tratar eficazmente las enfermedades.</a:t>
            </a:r>
            <a:endParaRPr sz="2900" dirty="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534531" y="379655"/>
            <a:ext cx="9217863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Las pruebas de diagnóstico favorecen la detección y la gestión tempranas de los brotes epidémicos,</a:t>
            </a:r>
            <a:endParaRPr sz="42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718400" y="2895250"/>
            <a:ext cx="7344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los cuales pueden tener graves repercusiones tanto para la salud y la educación como para las comunidades y economías.</a:t>
            </a:r>
            <a:endParaRPr sz="24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7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723900" y="558675"/>
            <a:ext cx="61698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Dar prioridad a las pruebas de diagnóstico permite a las personas ahorrar tiempo y dinero.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723900" y="603700"/>
            <a:ext cx="75873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Dar prioridad a las pruebas de diagnóstico previene los brotes epidémicos y sus consecuencias dentro de las comunidades; entre otras, los confinamientos o el cierre de escuelas y negocios.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lcf76f155ced4ddcb4097134ff3c332f xmlns="5fb256f3-6233-433a-8366-f24d9efb8dd0"><Terms xmlns="http://schemas.microsoft.com/office/infopath/2007/PartnerControls"></Terms></lcf76f155ced4ddcb4097134ff3c332f><TaxKeywordTaxHTField xmlns="6d073afc-325a-40aa-8ca5-093327bee0ce"><Terms xmlns="http://schemas.microsoft.com/office/infopath/2007/PartnerControls"></Terms></TaxKeywordTaxHTField><_dlc_DocId xmlns="6d073afc-325a-40aa-8ca5-093327bee0ce">K6SJJ6KFD6K2-266479262-285</_dlc_DocId><_dlc_DocIdUrl xmlns="6d073afc-325a-40aa-8ca5-093327bee0ce"><Url>https://unicef.sharepoint.com/teams/PD-AMRDiagnostics/_layouts/15/DocIdRedir.aspx?ID=K6SJJ6KFD6K2-266479262-285</Url><Description>K6SJJ6KFD6K2-266479262-285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Seungha Yu</DisplayName><AccountId>18</AccountId><AccountType/></UserInfo></K_UNICEFRequestedBy><K_UNICEFStatus xmlns="65182ab8-747e-4d 60-8b70-c4a0a711ff47">Approved</K_UNICEFStatus><_vti_ItemDeclaredRecord xmlns="http://schemas.microsoft.com/sharepoint/v3">2024-04-25T14:36:39+00:00</_vti_ItemDeclaredRecord><_vti_ItemHoldRecordStatus xmlns="http://schemas.microsoft.com/sharepoint/v3">273</_vti_ItemHoldRecordStatus></documentManagement></p:properties>
</file>

<file path=customXml/itemProps1.xml><?xml version="1.0" encoding="utf-8"?>
<ds:datastoreItem xmlns:ds="http://schemas.openxmlformats.org/officeDocument/2006/customXml" ds:itemID="{56E208AE-D566-480B-A779-C9520D415197}"/>
</file>

<file path=customXml/itemProps2.xml><?xml version="1.0" encoding="utf-8"?>
<ds:datastoreItem xmlns:ds="http://schemas.openxmlformats.org/officeDocument/2006/customXml" ds:itemID="{545F39A1-18BD-4510-A794-3A3DA5FCB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99AA1F-C5E7-4C80-817C-08BAB90297E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1AB318-768C-4AEC-9BF6-6272A0C7E408}">
  <ds:schemaRefs>
    <ds:schemaRef ds:uri="http://schemas.microsoft.com/office/2006/metadata/properties"/>
    <ds:schemaRef ds:uri="http://schemas.microsoft.com/office/infopath/2007/PartnerControls"/>
    <ds:schemaRef ds:uri="6d073afc-325a-40aa-8ca5-093327bee0ce"/>
    <ds:schemaRef ds:uri="ca283e0b-db31-4043-a2ef-b80661bf084a"/>
    <ds:schemaRef ds:uri="http://schemas.microsoft.com/sharepoint/v4"/>
    <ds:schemaRef ds:uri="5fb256f3-6233-433a-8366-f24d9efb8d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878</Words>
  <Application>Microsoft Office PowerPoint</Application>
  <PresentationFormat>Custom</PresentationFormat>
  <Paragraphs>57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Mulish</vt:lpstr>
      <vt:lpstr>Mulish Black</vt:lpstr>
      <vt:lpstr>Mulish ExtraBold</vt:lpstr>
      <vt:lpstr>Arial</vt:lpstr>
      <vt:lpstr>Mulish SemiBold</vt:lpstr>
      <vt:lpstr>Poppins ExtraBold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Diksha Mudbhary-Sitaula</dc:creator>
  <cp:lastModifiedBy>Diksha Mudbhary-Sitaula</cp:lastModifiedBy>
  <cp:revision>2</cp:revision>
  <dcterms:modified xsi:type="dcterms:W3CDTF">2024-04-25T12:20:03Z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62eb6341-e294-429b-b421-207f38e8d4dd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CriticalForLongTermRetention">
    <vt:lpwstr/>
  </property>
  <property fmtid="{D5CDD505-2E9C-101B-9397-08002B2CF9AE}" pid="9" name="DocumentType">
    <vt:lpwstr/>
  </property>
  <property fmtid="{D5CDD505-2E9C-101B-9397-08002B2CF9AE}" pid="10" name="MediaServiceImageTags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