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5"/>
  </p:sldMasterIdLst>
  <p:notesMasterIdLst>
    <p:notesMasterId r:id="rId11"/>
  </p:notesMasterIdLst>
  <p:sldIdLst>
    <p:sldId id="256" r:id="rId6"/>
    <p:sldId id="257" r:id="rId7"/>
    <p:sldId id="258" r:id="rId8"/>
    <p:sldId id="259" r:id="rId9"/>
    <p:sldId id="260" r:id="rId10"/>
  </p:sldIdLst>
  <p:sldSz cx="10287000" cy="10287000"/>
  <p:notesSz cx="6858000" cy="9144000"/>
  <p:embeddedFontLst>
    <p:embeddedFont>
      <p:font typeface="Mulish" panose="020B0604020202020204" charset="0"/>
      <p:regular r:id="rId12"/>
      <p:bold r:id="rId13"/>
      <p:italic r:id="rId14"/>
      <p:boldItalic r:id="rId15"/>
    </p:embeddedFont>
    <p:embeddedFont>
      <p:font typeface="Mulish Black" panose="020B0604020202020204" charset="0"/>
      <p:bold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747775"/>
          </p15:clr>
        </p15:guide>
        <p15:guide id="2" pos="3240">
          <p15:clr>
            <a:srgbClr val="747775"/>
          </p15:clr>
        </p15:guide>
        <p15:guide id="3" pos="504">
          <p15:clr>
            <a:srgbClr val="747775"/>
          </p15:clr>
        </p15:guide>
        <p15:guide id="4" orient="horz" pos="100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D60C10-0E87-4AE4-91EE-7DA5693BC4FA}" v="2" dt="2024-04-11T02:57:30.7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1828" y="40"/>
      </p:cViewPr>
      <p:guideLst>
        <p:guide orient="horz" pos="3240"/>
        <p:guide pos="3240"/>
        <p:guide pos="504"/>
        <p:guide orient="horz" pos="10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customXml" Target="../customXml/item2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font" Target="fonts/font4.fntdata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font" Target="fonts/font3.fntdata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ksha Mudbhary-Sitaula" userId="e5961e22-d97c-4d35-8513-7c669f301db5" providerId="ADAL" clId="{D1D60C10-0E87-4AE4-91EE-7DA5693BC4FA}"/>
    <pc:docChg chg="modSld">
      <pc:chgData name="Diksha Mudbhary-Sitaula" userId="e5961e22-d97c-4d35-8513-7c669f301db5" providerId="ADAL" clId="{D1D60C10-0E87-4AE4-91EE-7DA5693BC4FA}" dt="2024-04-11T02:57:35.816" v="45" actId="14100"/>
      <pc:docMkLst>
        <pc:docMk/>
      </pc:docMkLst>
      <pc:sldChg chg="modSp mod">
        <pc:chgData name="Diksha Mudbhary-Sitaula" userId="e5961e22-d97c-4d35-8513-7c669f301db5" providerId="ADAL" clId="{D1D60C10-0E87-4AE4-91EE-7DA5693BC4FA}" dt="2024-04-11T02:54:52.953" v="30" actId="20577"/>
        <pc:sldMkLst>
          <pc:docMk/>
          <pc:sldMk cId="0" sldId="256"/>
        </pc:sldMkLst>
        <pc:spChg chg="mod">
          <ac:chgData name="Diksha Mudbhary-Sitaula" userId="e5961e22-d97c-4d35-8513-7c669f301db5" providerId="ADAL" clId="{D1D60C10-0E87-4AE4-91EE-7DA5693BC4FA}" dt="2024-04-11T02:54:21.795" v="19" actId="1076"/>
          <ac:spMkLst>
            <pc:docMk/>
            <pc:sldMk cId="0" sldId="256"/>
            <ac:spMk id="55" creationId="{00000000-0000-0000-0000-000000000000}"/>
          </ac:spMkLst>
        </pc:spChg>
        <pc:spChg chg="mod">
          <ac:chgData name="Diksha Mudbhary-Sitaula" userId="e5961e22-d97c-4d35-8513-7c669f301db5" providerId="ADAL" clId="{D1D60C10-0E87-4AE4-91EE-7DA5693BC4FA}" dt="2024-04-11T02:53:53.221" v="16" actId="1076"/>
          <ac:spMkLst>
            <pc:docMk/>
            <pc:sldMk cId="0" sldId="256"/>
            <ac:spMk id="58" creationId="{00000000-0000-0000-0000-000000000000}"/>
          </ac:spMkLst>
        </pc:spChg>
        <pc:spChg chg="mod">
          <ac:chgData name="Diksha Mudbhary-Sitaula" userId="e5961e22-d97c-4d35-8513-7c669f301db5" providerId="ADAL" clId="{D1D60C10-0E87-4AE4-91EE-7DA5693BC4FA}" dt="2024-04-11T02:54:52.953" v="30" actId="20577"/>
          <ac:spMkLst>
            <pc:docMk/>
            <pc:sldMk cId="0" sldId="256"/>
            <ac:spMk id="60" creationId="{00000000-0000-0000-0000-000000000000}"/>
          </ac:spMkLst>
        </pc:spChg>
        <pc:picChg chg="mod">
          <ac:chgData name="Diksha Mudbhary-Sitaula" userId="e5961e22-d97c-4d35-8513-7c669f301db5" providerId="ADAL" clId="{D1D60C10-0E87-4AE4-91EE-7DA5693BC4FA}" dt="2024-04-11T02:54:15.516" v="18" actId="1076"/>
          <ac:picMkLst>
            <pc:docMk/>
            <pc:sldMk cId="0" sldId="256"/>
            <ac:picMk id="54" creationId="{00000000-0000-0000-0000-000000000000}"/>
          </ac:picMkLst>
        </pc:picChg>
      </pc:sldChg>
      <pc:sldChg chg="modSp mod modNotes">
        <pc:chgData name="Diksha Mudbhary-Sitaula" userId="e5961e22-d97c-4d35-8513-7c669f301db5" providerId="ADAL" clId="{D1D60C10-0E87-4AE4-91EE-7DA5693BC4FA}" dt="2024-04-11T02:55:36.954" v="33" actId="1076"/>
        <pc:sldMkLst>
          <pc:docMk/>
          <pc:sldMk cId="0" sldId="257"/>
        </pc:sldMkLst>
        <pc:spChg chg="mod">
          <ac:chgData name="Diksha Mudbhary-Sitaula" userId="e5961e22-d97c-4d35-8513-7c669f301db5" providerId="ADAL" clId="{D1D60C10-0E87-4AE4-91EE-7DA5693BC4FA}" dt="2024-04-11T02:55:36.954" v="33" actId="1076"/>
          <ac:spMkLst>
            <pc:docMk/>
            <pc:sldMk cId="0" sldId="257"/>
            <ac:spMk id="66" creationId="{00000000-0000-0000-0000-000000000000}"/>
          </ac:spMkLst>
        </pc:spChg>
      </pc:sldChg>
      <pc:sldChg chg="modSp mod">
        <pc:chgData name="Diksha Mudbhary-Sitaula" userId="e5961e22-d97c-4d35-8513-7c669f301db5" providerId="ADAL" clId="{D1D60C10-0E87-4AE4-91EE-7DA5693BC4FA}" dt="2024-04-11T02:56:18.059" v="36"/>
        <pc:sldMkLst>
          <pc:docMk/>
          <pc:sldMk cId="0" sldId="258"/>
        </pc:sldMkLst>
        <pc:spChg chg="mod">
          <ac:chgData name="Diksha Mudbhary-Sitaula" userId="e5961e22-d97c-4d35-8513-7c669f301db5" providerId="ADAL" clId="{D1D60C10-0E87-4AE4-91EE-7DA5693BC4FA}" dt="2024-04-11T02:56:18.059" v="36"/>
          <ac:spMkLst>
            <pc:docMk/>
            <pc:sldMk cId="0" sldId="258"/>
            <ac:spMk id="72" creationId="{00000000-0000-0000-0000-000000000000}"/>
          </ac:spMkLst>
        </pc:spChg>
      </pc:sldChg>
      <pc:sldChg chg="modSp mod">
        <pc:chgData name="Diksha Mudbhary-Sitaula" userId="e5961e22-d97c-4d35-8513-7c669f301db5" providerId="ADAL" clId="{D1D60C10-0E87-4AE4-91EE-7DA5693BC4FA}" dt="2024-04-11T02:57:01.855" v="39" actId="20577"/>
        <pc:sldMkLst>
          <pc:docMk/>
          <pc:sldMk cId="0" sldId="259"/>
        </pc:sldMkLst>
        <pc:spChg chg="mod">
          <ac:chgData name="Diksha Mudbhary-Sitaula" userId="e5961e22-d97c-4d35-8513-7c669f301db5" providerId="ADAL" clId="{D1D60C10-0E87-4AE4-91EE-7DA5693BC4FA}" dt="2024-04-11T02:57:01.855" v="39" actId="20577"/>
          <ac:spMkLst>
            <pc:docMk/>
            <pc:sldMk cId="0" sldId="259"/>
            <ac:spMk id="78" creationId="{00000000-0000-0000-0000-000000000000}"/>
          </ac:spMkLst>
        </pc:spChg>
      </pc:sldChg>
      <pc:sldChg chg="modSp mod">
        <pc:chgData name="Diksha Mudbhary-Sitaula" userId="e5961e22-d97c-4d35-8513-7c669f301db5" providerId="ADAL" clId="{D1D60C10-0E87-4AE4-91EE-7DA5693BC4FA}" dt="2024-04-11T02:57:35.816" v="45" actId="14100"/>
        <pc:sldMkLst>
          <pc:docMk/>
          <pc:sldMk cId="0" sldId="260"/>
        </pc:sldMkLst>
        <pc:spChg chg="mod">
          <ac:chgData name="Diksha Mudbhary-Sitaula" userId="e5961e22-d97c-4d35-8513-7c669f301db5" providerId="ADAL" clId="{D1D60C10-0E87-4AE4-91EE-7DA5693BC4FA}" dt="2024-04-11T02:57:35.816" v="45" actId="14100"/>
          <ac:spMkLst>
            <pc:docMk/>
            <pc:sldMk cId="0" sldId="260"/>
            <ac:spMk id="8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816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4ce437c0b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4ce437c0b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4ce437c0b5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4ce437c0b5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4ce437c0b5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4ce437c0b5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4ce437c0b5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4ce437c0b5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50672" y="1489150"/>
            <a:ext cx="9585600" cy="41052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50663" y="5668250"/>
            <a:ext cx="9585600" cy="1585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50663" y="2212250"/>
            <a:ext cx="9585600" cy="39270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50663" y="6304450"/>
            <a:ext cx="9585600" cy="2601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50663" y="4301700"/>
            <a:ext cx="9585600" cy="16836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45000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436450" y="2304950"/>
            <a:ext cx="45000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50663" y="1111200"/>
            <a:ext cx="3159000" cy="15114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50663" y="2779200"/>
            <a:ext cx="3159000" cy="6358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51531" y="900300"/>
            <a:ext cx="7163700" cy="81816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3500" y="-250"/>
            <a:ext cx="51435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9525" tIns="129525" rIns="129525" bIns="1295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8688" y="2466350"/>
            <a:ext cx="4550700" cy="29646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8688" y="5606150"/>
            <a:ext cx="4550700" cy="2470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556938" y="1448150"/>
            <a:ext cx="4316700" cy="7390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50663" y="8461150"/>
            <a:ext cx="6748800" cy="1210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1pPr>
            <a:lvl2pPr marL="914400" lvl="1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marL="1371600" lvl="2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marL="1828800" lvl="3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marL="2286000" lvl="4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marL="2743200" lvl="5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marL="3200400" lvl="6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marL="3657600" lvl="7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marL="4114800" lvl="8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8025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701875" y="878047"/>
            <a:ext cx="4007285" cy="767700"/>
          </a:xfrm>
          <a:prstGeom prst="rect">
            <a:avLst/>
          </a:prstGeom>
          <a:solidFill>
            <a:srgbClr val="1155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2807550" y="8094900"/>
            <a:ext cx="5724900" cy="6915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2807550" y="8741100"/>
            <a:ext cx="6733800" cy="6915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810301" y="2454151"/>
            <a:ext cx="1431300" cy="691500"/>
          </a:xfrm>
          <a:prstGeom prst="rect">
            <a:avLst/>
          </a:prstGeom>
          <a:solidFill>
            <a:srgbClr val="1155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`</a:t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2829475" y="8225225"/>
            <a:ext cx="71724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Without affordability for all,</a:t>
            </a:r>
            <a:endParaRPr sz="300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testing access for all is impossible.</a:t>
            </a:r>
            <a:endParaRPr sz="300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701875" y="837342"/>
            <a:ext cx="7830575" cy="3877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800" dirty="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800 millones </a:t>
            </a:r>
            <a:r>
              <a:rPr lang="es-ES" sz="4800" dirty="0">
                <a:solidFill>
                  <a:srgbClr val="1155CC"/>
                </a:solidFill>
                <a:latin typeface="Mulish Black"/>
                <a:ea typeface="Mulish Black"/>
                <a:cs typeface="Mulish Black"/>
                <a:sym typeface="Mulish Black"/>
              </a:rPr>
              <a:t>de personas destinan al menos el </a:t>
            </a:r>
            <a:r>
              <a:rPr lang="en" sz="4800" dirty="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10% </a:t>
            </a:r>
            <a:r>
              <a:rPr lang="es-ES" sz="4800" dirty="0">
                <a:solidFill>
                  <a:srgbClr val="1155CC"/>
                </a:solidFill>
                <a:latin typeface="Mulish Black"/>
                <a:ea typeface="Mulish Black"/>
                <a:cs typeface="Mulish Black"/>
                <a:sym typeface="Mulish Black"/>
              </a:rPr>
              <a:t>del presupuesto familiar a gastos de salud. </a:t>
            </a:r>
            <a:r>
              <a:rPr lang="en" sz="2400" b="1" dirty="0">
                <a:solidFill>
                  <a:srgbClr val="1155CC"/>
                </a:solidFill>
                <a:latin typeface="Mulish"/>
                <a:ea typeface="Mulish"/>
                <a:cs typeface="Mulish"/>
                <a:sym typeface="Mulish"/>
              </a:rPr>
              <a:t>(OMS)</a:t>
            </a:r>
            <a:endParaRPr sz="3300" dirty="0">
              <a:solidFill>
                <a:srgbClr val="F7931E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9137" y="-9137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>
            <a:off x="662940" y="610435"/>
            <a:ext cx="6645900" cy="3647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45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El costo de realizar una prueba de diagnóstico supera con creces el precio de la prueba en sí,</a:t>
            </a:r>
            <a:endParaRPr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9137" y="0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713425" y="887750"/>
            <a:ext cx="7632900" cy="313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800" dirty="0" err="1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ya</a:t>
            </a:r>
            <a:r>
              <a:rPr lang="en-US" sz="48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 que </a:t>
            </a:r>
            <a:r>
              <a:rPr lang="en-US" sz="4800" dirty="0" err="1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también</a:t>
            </a:r>
            <a:r>
              <a:rPr lang="en-US" sz="48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 </a:t>
            </a:r>
            <a:r>
              <a:rPr lang="en-US" sz="4800" dirty="0" err="1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incluye</a:t>
            </a:r>
            <a:r>
              <a:rPr lang="en-US" sz="48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: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4800" dirty="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un día entero de sueldo perdido haciendo largas colas; y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713425" y="887750"/>
            <a:ext cx="7632900" cy="313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 err="1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ya</a:t>
            </a:r>
            <a:r>
              <a:rPr lang="en-US" sz="48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 que </a:t>
            </a:r>
            <a:r>
              <a:rPr lang="en-US" sz="4800" dirty="0" err="1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también</a:t>
            </a:r>
            <a:r>
              <a:rPr lang="en-US" sz="48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 </a:t>
            </a:r>
            <a:r>
              <a:rPr lang="en-US" sz="4800" dirty="0" err="1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incluye</a:t>
            </a:r>
            <a:r>
              <a:rPr lang="en-US" sz="48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: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800" dirty="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el transporte hasta el centro de salud más cercano;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9137" y="0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 txBox="1"/>
          <p:nvPr/>
        </p:nvSpPr>
        <p:spPr>
          <a:xfrm>
            <a:off x="713424" y="887750"/>
            <a:ext cx="8887775" cy="16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 err="1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ya</a:t>
            </a:r>
            <a:r>
              <a:rPr lang="en-US" sz="48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 que </a:t>
            </a:r>
            <a:r>
              <a:rPr lang="en-US" sz="4800" dirty="0" err="1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también</a:t>
            </a:r>
            <a:r>
              <a:rPr lang="en-US" sz="48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 </a:t>
            </a:r>
            <a:r>
              <a:rPr lang="en-US" sz="4800" dirty="0" err="1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incluye</a:t>
            </a:r>
            <a:r>
              <a:rPr lang="en" sz="48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:</a:t>
            </a:r>
            <a:endParaRPr sz="4800" dirty="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 err="1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servicios</a:t>
            </a:r>
            <a:r>
              <a:rPr lang="en-US" sz="4800" dirty="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 de </a:t>
            </a:r>
            <a:r>
              <a:rPr lang="en-US" sz="4800" dirty="0" err="1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cuidado</a:t>
            </a:r>
            <a:r>
              <a:rPr lang="en-US" sz="4800" dirty="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 </a:t>
            </a:r>
            <a:r>
              <a:rPr lang="en-US" sz="4800" dirty="0" err="1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infantil</a:t>
            </a:r>
            <a:r>
              <a:rPr lang="en-US" sz="4800" dirty="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<ct:contentTypeSchema ct:_="" ma:_="" ma:contentTypeName="UNICEF Document" ma:contentTypeID="0x0101009BA85F8052A6DA4FA3E31FF9F74C697000BF55A68919E6C048973B20742818996D" ma:contentTypeVersion="29" ma:contentTypeDescription="Create a new document." ma:contentTypeScope="" ma:versionID="ac42091db7b92dbf9292d1d43df8f046" xmlns:ct="http://schemas.microsoft.com/office/2006/metadata/contentType" xmlns:ma="http://schemas.microsoft.com/office/2006/metadata/properties/metaAttributes">
<xsd:schema targetNamespace="http://schemas.microsoft.com/office/2006/metadata/properties" ma:root="true" ma:fieldsID="b1494cdc9494bb5a14c45bda7d9f89d4" ns1:_="" ns2:_="" ns3:_="" ns4:_="" ns5:_="" ns6:_="" ns7:_="" xmlns:xsd="http://www.w3.org/2001/XMLSchema" xmlns:xs="http://www.w3.org/2001/XMLSchema" xmlns:p="http://schemas.microsoft.com/office/2006/metadata/properties" xmlns:ns1="http://schemas.microsoft.com/sharepoint/v3" xmlns:ns2="ca283e0b-db31-4043-a2ef-b80661bf084a" xmlns:ns3="6d073afc-325a-40aa-8ca5-093327bee0ce" xmlns:ns4="http://schemas.microsoft.com/sharepoint/v4" xmlns:ns5="5fb256f3-6233-433a-8366-f24d9efb8dd0" xmlns:ns6="65182ab8-747e-4d60-8b70-c4a0a711ff47" xmlns:ns7="65182ab8-747e-4d 60-8b70-c4a0a711ff47">
<xsd:import namespace="http://schemas.microsoft.com/sharepoint/v3"/>
<xsd:import namespace="ca283e0b-db31-4043-a2ef-b80661bf084a"/>
<xsd:import namespace="6d073afc-325a-40aa-8ca5-093327bee0ce"/>
<xsd:import namespace="http://schemas.microsoft.com/sharepoint/v4"/>
<xsd:import namespace="5fb256f3-6233-433a-8366-f24d9efb8dd0"/>
<xsd:import namespace="65182ab8-747e-4d60-8b70-c4a0a711ff47"/>
<xsd:import namespace="65182ab8-747e-4d 60-8b70-c4a0a711ff47"/>
<xsd:element name="properties">
<xsd:complexType>
<xsd:sequence>
<xsd:element name="documentManagement">
<xsd:complexType>
<xsd:all>
<xsd:element ref="ns2:ContentLanguage" minOccurs="0"/>
<xsd:element ref="ns2:ContentStatus" minOccurs="0"/>
<xsd:element ref="ns3:h6a71f3e574e4344bc34f3fc9dd20054" minOccurs="0"/>
<xsd:element ref="ns3:_dlc_DocId" minOccurs="0"/>
<xsd:element ref="ns3:_dlc_DocIdUrl" minOccurs="0"/>
<xsd:element ref="ns3:ga975397408f43e4b84ec8e5a598e523" minOccurs="0"/>
<xsd:element ref="ns3:_dlc_DocIdPersistId" minOccurs="0"/>
<xsd:element ref="ns3:mda26ace941f4791a7314a339fee829c" minOccurs="0"/>
<xsd:element ref="ns3:j169e817e0ee4eb8974e6fc4a2762909" minOccurs="0"/>
<xsd:element ref="ns3:TaxCatchAll" minOccurs="0"/>
<xsd:element ref="ns3:j048a4f9aaad4a8990a1d5e5f53cb451" minOccurs="0"/>
<xsd:element ref="ns3:TaxCatchAllLabel" minOccurs="0"/>
<xsd:element ref="ns3:TaxKeywordTaxHTField" minOccurs="0"/>
<xsd:element ref="ns4:IconOverlay" minOccurs="0"/>
<xsd:element ref="ns1:_vti_ItemDeclaredRecord" minOccurs="0"/>
<xsd:element ref="ns1:_vti_ItemHoldRecordStatus" minOccurs="0"/>
<xsd:element ref="ns5:MediaServiceMetadata" minOccurs="0"/>
<xsd:element ref="ns5:MediaServiceFastMetadata" minOccurs="0"/>
<xsd:element ref="ns5:MediaServiceObjectDetectorVersions" minOccurs="0"/>
<xsd:element ref="ns5:MediaServiceDateTaken" minOccurs="0"/>
<xsd:element ref="ns5:MediaServiceGenerationTime" minOccurs="0"/>
<xsd:element ref="ns5:MediaServiceEventHashCode" minOccurs="0"/>
<xsd:element ref="ns5:MediaLengthInSeconds" minOccurs="0"/>
<xsd:element ref="ns5:lcf76f155ced4ddcb4097134ff3c332f" minOccurs="0"/>
<xsd:element ref="ns5:MediaServiceOCR" minOccurs="0"/>
<xsd:element ref="ns3:SharedWithUsers" minOccurs="0"/>
<xsd:element ref="ns3:SharedWithDetails" minOccurs="0"/>
<xsd:element ref="ns6:IsK_UNICEFApproved" minOccurs="0"/>
<xsd:element ref="ns6:K_UNICEFApprovedBy" minOccurs="0"/>
<xsd:element ref="ns6:K_UNICEFComments" minOccurs="0"/>
<xsd:element ref="ns6:K_UNICEFRequestedBy" minOccurs="0"/>
<xsd:element ref="ns7:K_UNICEFStatus" minOccurs="0"/>
<xsd:element ref="ns5:MediaServiceSearchProperties" minOccurs="0"/>
</xsd:all>
</xsd:complexType>
</xsd:element>
</xsd:sequence>
</xsd:complexType>
</xsd:element>
</xsd:schema>
<xsd:schema targetNamespace="http://schemas.microsoft.com/sharepoint/v3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_vti_ItemDeclaredRecord" ma:index="28" nillable="true" ma:displayName="Declared Record" ma:hidden="true" ma:internalName="_vti_ItemDeclaredRecord" ma:readOnly="true">
<xsd:simpleType>
<xsd:restriction base="dms:DateTime"/>
</xsd:simpleType>
</xsd:element>
<xsd:element name="_vti_ItemHoldRecordStatus" ma:index="29" nillable="true" ma:displayName="Hold and Record Status" ma:decimals="0" ma:description="" ma:hidden="true" ma:indexed="true" ma:internalName="_vti_ItemHoldRecordStatus" ma:readOnly="true">
<xsd:simpleType>
<xsd:restriction base="dms:Unknown"/>
</xsd:simpleType>
</xsd:element>
</xsd:schema>
<xsd:schema targetNamespace="ca283e0b-db31-4043-a2ef-b80661bf084a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ContentLanguage" ma:index="3" nillable="true" ma:displayName="Content Language *" ma:default="English" ma:format="RadioButtons" ma:indexed="true" ma:internalName="ContentLanguage">
<xsd:simpleType>
<xsd:restriction base="dms:Choice">
<xsd:enumeration value="English"/>
<xsd:enumeration value="French"/>
<xsd:enumeration value="Spanish"/>
<xsd:enumeration value="Russian"/>
<xsd:enumeration value="Chinese"/>
<xsd:enumeration value="Arabic"/>
<xsd:enumeration value="other"/>
</xsd:restriction>
</xsd:simpleType>
</xsd:element>
<xsd:element name="ContentStatus" ma:index="11" nillable="true" ma:displayName="Content Status" ma:default="­" ma:description="Optional column to indicate document status: draft, final or no status." ma:format="RadioButtons" ma:internalName="ContentStatus">
<xsd:simpleType>
<xsd:restriction base="dms:Choice">
<xsd:enumeration value="­"/>
<xsd:enumeration value="Draft"/>
<xsd:enumeration value="Final"/>
</xsd:restriction>
</xsd:simpleType>
</xsd:element>
</xsd:schema>
<xsd:schema targetNamespace="6d073afc-325a-40aa-8ca5-093327bee0ce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h6a71f3e574e4344bc34f3fc9dd20054" ma:index="15" nillable="true" ma:taxonomy="true" ma:internalName="h6a71f3e574e4344bc34f3fc9dd20054" ma:taxonomyFieldName="Topic" ma:displayName="Topic *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" ma:index="16" nillable="true" ma:displayName="Document ID Value" ma:description="The value of the document ID assigned to this item." ma:indexed="true" ma:internalName="_dlc_DocId" ma:readOnly="true">
<xsd:simpleType>
<xsd:restriction base="dms:Text"/>
</xsd:simpleType>
</xsd:element>
<xsd:element name="_dlc_DocIdUrl" ma:index="17" nillable="true" ma:displayName="Document ID" ma:description="Permanent link to this document." ma:hidden="true" ma:internalName="_dlc_DocIdUrl" ma:readOnly="true">
<xsd:complexType>
<xsd:complexContent>
<xsd:extension base="dms:URL">
<xsd:sequence>
<xsd:element name="Url" type="dms:ValidUrl" minOccurs="0" nillable="true"/>
<xsd:element name="Description" type="xsd:string" nillable="true"/>
</xsd:sequence>
</xsd:extension>
</xsd:complexContent>
</xsd:complexType>
</xsd:element>
<xsd:element name="ga975397408f43e4b84ec8e5a598e523" ma:index="18" nillable="true" ma:taxonomy="true" ma:internalName="ga975397408f43e4b84ec8e5a598e523" ma:taxonomyFieldName="OfficeDivision" ma:displayName="Office/Division *" ma:default="1033;#Programme Division-456D|b599cc08-53d0-4ecf-afce-40bdcdf910e2" ma:fieldId="{0a975397-408f-43e4-b84e-c8e5a598e523}" ma:sspId="73f51738-d318-4883-9d64-4f0bd0ccc55e" ma:termSetId="1761a25e-44f4-4213-964a-f96c515e12cb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PersistId" ma:index="19" nillable="true" ma:displayName="Persist ID" ma:description="Keep ID on add." ma:hidden="true" ma:internalName="_dlc_DocIdPersistId" ma:readOnly="true">
<xsd:simpleType>
<xsd:restriction base="dms:Boolean"/>
</xsd:simpleType>
</xsd:element>
<xsd:element name="mda26ace941f4791a7314a339fee829c" ma:index="20" nillable="true" ma:taxonomy="true" ma:internalName="mda26ace941f4791a7314a339fee829c" ma:taxonomyFieldName="DocumentType" ma:displayName="Document Type *" ma:indexed="true" ma:default="" ma:fieldId="{6da26ace-941f-4791-a731-4a339fee829c}" ma:sspId="73f51738-d318-4883-9d64-4f0bd0ccc55e" ma:termSetId="f93b6877-8902-4378-8587-5ec85f36ead9" ma:anchorId="00000000-0000-0000-0000-000000000000" ma:open="false" ma:isKeyword="false">
<xsd:complexType>
<xsd:sequence>
<xsd:element ref="pc:Terms" minOccurs="0" maxOccurs="1"></xsd:element>
</xsd:sequence>
</xsd:complexType>
</xsd:element>
<xsd:element name="j169e817e0ee4eb8974e6fc4a2762909" ma:index="21" nillable="true" ma:taxonomy="true" ma:internalName="j169e817e0ee4eb8974e6fc4a2762909" ma:taxonomyFieldName="CriticalForLongTermRetention" ma:displayName="Critical for long-term retention?" ma:default="" ma:fieldId="{3169e817-e0ee-4eb8-974e-6fc4a2762909}" ma:sspId="73f51738-d318-4883-9d64-4f0bd0ccc55e" ma:termSetId="59f85175-3dbf-4592-9c1d-453af9da4e8b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" ma:index="22" nillable="true" ma:displayName="Taxonomy Catch All Column" ma:hidden="true" ma:list="{374c005a-750c-4ebe-8837-f3dea3d343c5}" ma:internalName="TaxCatchAll" ma:showField="CatchAllData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j048a4f9aaad4a8990a1d5e5f53cb451" ma:index="23" nillable="true" ma:taxonomy="true" ma:internalName="j048a4f9aaad4a8990a1d5e5f53cb451" ma:taxonomyFieldName="SystemDTAC" ma:displayName="System-DT-AC" ma:default="" ma:fieldId="{3048a4f9-aaad-4a89-90a1-d5e5f53cb451}" ma:sspId="73f51738-d318-4883-9d64-4f0bd0ccc55e" ma:termSetId="1e3381f3-a35f-499a-9a3c-017e5423e02a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Label" ma:index="24" nillable="true" ma:displayName="Taxonomy Catch All Column1" ma:hidden="true" ma:list="{374c005a-750c-4ebe-8837-f3dea3d343c5}" ma:internalName="TaxCatchAllLabel" ma:readOnly="true" ma:showField="CatchAllDataLabel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TaxKeywordTaxHTField" ma:index="25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
<xsd:complexType>
<xsd:sequence>
<xsd:element ref="pc:Terms" minOccurs="0" maxOccurs="1"></xsd:element>
</xsd:sequence>
</xsd:complexType>
</xsd:element>
<xsd:element name="SharedWithUsers" ma:index="40" nillable="true" ma:displayName="Shared With" ma:internalName="SharedWithUsers" ma:readOnly="true">
<xsd:complexType>
<xsd:complexContent>
<xsd:extension base="dms:UserMulti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SharedWithDetails" ma:index="41" nillable="true" ma:displayName="Shared With Details" ma:internalName="SharedWithDetails" ma:readOnly="true">
<xsd:simpleType>
<xsd:restriction base="dms:Note">
<xsd:maxLength value="255"/>
</xsd:restriction>
</xsd:simpleType>
</xsd:element>
</xsd:schema>
<xsd:schema targetNamespace="http://schemas.microsoft.com/sharepoint/v4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conOverlay" ma:index="27" nillable="true" ma:displayName="IconOverlay" ma:hidden="true" ma:internalName="IconOverlay">
<xsd:simpleType>
<xsd:restriction base="dms:Text"/>
</xsd:simpleType>
</xsd:element>
</xsd:schema>
<xsd:schema targetNamespace="5fb256f3-6233-433a-8366-f24d9efb8dd0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MediaServiceMetadata" ma:index="30" nillable="true" ma:displayName="MediaServiceMetadata" ma:hidden="true" ma:internalName="MediaServiceMetadata" ma:readOnly="true">
<xsd:simpleType>
<xsd:restriction base="dms:Note"/>
</xsd:simpleType>
</xsd:element>
<xsd:element name="MediaServiceFastMetadata" ma:index="31" nillable="true" ma:displayName="MediaServiceFastMetadata" ma:hidden="true" ma:internalName="MediaServiceFastMetadata" ma:readOnly="true">
<xsd:simpleType>
<xsd:restriction base="dms:Note"/>
</xsd:simpleType>
</xsd:element>
<xsd:element name="MediaServiceObjectDetectorVersions" ma:index="32" nillable="true" ma:displayName="MediaServiceObjectDetectorVersions" ma:hidden="true" ma:indexed="true" ma:internalName="MediaServiceObjectDetectorVersions" ma:readOnly="true">
<xsd:simpleType>
<xsd:restriction base="dms:Text"/>
</xsd:simpleType>
</xsd:element>
<xsd:element name="MediaServiceDateTaken" ma:index="33" nillable="true" ma:displayName="MediaServiceDateTaken" ma:hidden="true" ma:indexed="true" ma:internalName="MediaServiceDateTaken" ma:readOnly="true">
<xsd:simpleType>
<xsd:restriction base="dms:Text"/>
</xsd:simpleType>
</xsd:element>
<xsd:element name="MediaServiceGenerationTime" ma:index="34" nillable="true" ma:displayName="MediaServiceGenerationTime" ma:hidden="true" ma:internalName="MediaServiceGenerationTime" ma:readOnly="true">
<xsd:simpleType>
<xsd:restriction base="dms:Text"/>
</xsd:simpleType>
</xsd:element>
<xsd:element name="MediaServiceEventHashCode" ma:index="35" nillable="true" ma:displayName="MediaServiceEventHashCode" ma:hidden="true" ma:internalName="MediaServiceEventHashCode" ma:readOnly="true">
<xsd:simpleType>
<xsd:restriction base="dms:Text"/>
</xsd:simpleType>
</xsd:element>
<xsd:element name="MediaLengthInSeconds" ma:index="36" nillable="true" ma:displayName="MediaLengthInSeconds" ma:hidden="true" ma:internalName="MediaLengthInSeconds" ma:readOnly="true">
<xsd:simpleType>
<xsd:restriction base="dms:Unknown"/>
</xsd:simpleType>
</xsd:element>
<xsd:element name="lcf76f155ced4ddcb4097134ff3c332f" ma:index="38" nillable="true" ma:taxonomy="true" ma:internalName="lcf76f155ced4ddcb4097134ff3c332f" ma:taxonomyFieldName="MediaServiceImageTags" ma:displayName="Image Tags" ma:readOnly="false" ma:fieldId="{5cf76f15-5ced-4ddc-b409-7134ff3c332f}" ma:taxonomyMulti="true" ma:sspId="73f51738-d318-4883-9d64-4f0bd0ccc55e" ma:termSetId="09814cd3-568e-fe90-9814-8d621ff8fb84" ma:anchorId="fba54fb3-c3e1-fe81-a776-ca4b69148c4d" ma:open="true" ma:isKeyword="false">
<xsd:complexType>
<xsd:sequence>
<xsd:element ref="pc:Terms" minOccurs="0" maxOccurs="1"></xsd:element>
</xsd:sequence>
</xsd:complexType>
</xsd:element>
<xsd:element name="MediaServiceOCR" ma:index="39" nillable="true" ma:displayName="Extracted Text" ma:internalName="MediaServiceOCR" ma:readOnly="true">
<xsd:simpleType>
<xsd:restriction base="dms:Note">
<xsd:maxLength value="255"/>
</xsd:restriction>
</xsd:simpleType>
</xsd:element>
<xsd:element name="MediaServiceSearchProperties" ma:index="47" nillable="true" ma:displayName="MediaServiceSearchProperties" ma:hidden="true" ma:internalName="MediaServiceSearchProperties" ma:readOnly="true">
<xsd:simpleType>
<xsd:restriction base="dms:Note"/>
</xsd:simpleType>
</xsd:element>
</xsd:schema>
<xsd:schema targetNamespace="65182ab8-747e-4d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sK_UNICEFApproved" ma:index="42" nillable="true" ma:displayName="Is K_UNICEF Approved" ma:default="FALSE" ma:internalName="IsK_UNICEFApproved">
<xsd:simpleType>
<xsd:restriction base="dms:Boolean"/>
</xsd:simpleType>
</xsd:element>
<xsd:element name="K_UNICEFApprovedBy" ma:index="43" nillable="true" ma:displayName="K_UNICEF Approved By" ma:list="UserInfo" ma:SharePointGroup="0" ma:internalName="K_UNICEFApprov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K_UNICEFComments" ma:index="44" nillable="true" ma:displayName="K_UNICEF Comments" ma:internalName="K_UNICEFComments">
<xsd:simpleType>
<xsd:restriction base="dms:Note">
<xsd:maxLength value="255"/>
</xsd:restriction>
</xsd:simpleType>
</xsd:element>
<xsd:element name="K_UNICEFRequestedBy" ma:index="45" nillable="true" ma:displayName="K_UNICEF Requested By" ma:list="UserInfo" ma:SharePointGroup="0" ma:internalName="K_UNICEFRequest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/xsd:schema>
<xsd:schema targetNamespace="65182ab8-747e-4d 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K_UNICEFStatus" ma:index="46" nillable="true" ma:displayName="K_UNICEF Status" ma:format="Dropdown" ma:internalName="K_UNICEFStatus">
<xsd:simpleType>
<xsd:restriction base="dms:Choice">
<xsd:enumeration value="In Progress"/>
<xsd:enumeration value="Approved"/>
<xsd:enumeration value="Rejected"/>
<xsd:enumeration value="Unpublished"/>
</xsd:restriction>
</xsd:simpleType>
</xsd:element>
</xsd:schema>
<xsd:schema targetNamespace="http://schemas.openxmlformats.org/package/2006/metadata/core-properties" elementFormDefault="qualified" attributeFormDefault="unqualified" blockDefault="#all"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>
<xsd:import namespace="http://purl.org/dc/elements/1.1/" schemaLocation="http://dublincore.org/schemas/xmls/qdc/2003/04/02/dc.xsd"/>
<xsd:import namespace="http://purl.org/dc/terms/" schemaLocation="http://dublincore.org/schemas/xmls/qdc/2003/04/02/dcterms.xsd"/>
<xsd:element name="coreProperties" type="CT_coreProperties"/>
<xsd:complexType name="CT_coreProperties">
<xsd:all>
<xsd:element ref="dc:creator" minOccurs="0" maxOccurs="1"/>
<xsd:element ref="dcterms:created" minOccurs="0" maxOccurs="1"/>
<xsd:element ref="dc:identifier" minOccurs="0" maxOccurs="1"/>
<xsd:element name="contentType" minOccurs="0" maxOccurs="1" type="xsd:string" ma:index="8" ma:displayName="Content Type"/>
<xsd:element ref="dc:title" minOccurs="0" maxOccurs="1" ma:displayName="Title"/>
<xsd:element ref="dc:subject" minOccurs="0" maxOccurs="1"/>
<xsd:element ref="dc:description" minOccurs="0" maxOccurs="1"/>
<xsd:element name="keywords" minOccurs="0" maxOccurs="1" type="xsd:string"/>
<xsd:element ref="dc:language" minOccurs="0" maxOccurs="1"/>
<xsd:element name="category" minOccurs="0" maxOccurs="1" type="xsd:string"/>
<xsd:element name="version" minOccurs="0" maxOccurs="1" type="xsd:string"/>
<xsd:element name="revision" minOccurs="0" maxOccurs="1" type="xsd:string">
<xsd:annotation>
<xsd:documentation>
                        This value indicates the number of saves or revisions. The application is responsible for updating this value after each revision.
                    </xsd:documentation>
</xsd:annotation>
</xsd:element>
<xsd:element name="lastModifiedBy" minOccurs="0" maxOccurs="1" type="xsd:string"/>
<xsd:element ref="dcterms:modified" minOccurs="0" maxOccurs="1"/>
<xsd:element name="contentStatus" minOccurs="0" maxOccurs="1" type="xsd:string"/>
</xsd:all>
</xsd:complexType>
</xsd:schema>
<xs:schema targetNamespace="http://schemas.microsoft.com/office/infopath/2007/PartnerControls" elementFormDefault="qualified" attributeFormDefault="unqualified" xmlns:pc="http://schemas.microsoft.com/office/infopath/2007/PartnerControls" xmlns:xs="http://www.w3.org/2001/XMLSchema">
<xs:element name="Person">
<xs:complexType>
<xs:sequence>
<xs:element ref="pc:DisplayName" minOccurs="0"></xs:element>
<xs:element ref="pc:AccountId" minOccurs="0"></xs:element>
<xs:element ref="pc:AccountType" minOccurs="0"></xs:element>
</xs:sequence>
</xs:complexType>
</xs:element>
<xs:element name="DisplayName" type="xs:string"></xs:element>
<xs:element name="AccountId" type="xs:string"></xs:element>
<xs:element name="AccountType" type="xs:string"></xs:element>
<xs:element name="BDCAssociatedEntity">
<xs:complexType>
<xs:sequence>
<xs:element ref="pc:BDCEntity" minOccurs="0" maxOccurs="unbounded"></xs:element>
</xs:sequence>
<xs:attribute ref="pc:EntityNamespace"></xs:attribute>
<xs:attribute ref="pc:EntityName"></xs:attribute>
<xs:attribute ref="pc:SystemInstanceName"></xs:attribute>
<xs:attribute ref="pc:AssociationName"></xs:attribute>
</xs:complexType>
</xs:element>
<xs:attribute name="EntityNamespace" type="xs:string"></xs:attribute>
<xs:attribute name="EntityName" type="xs:string"></xs:attribute>
<xs:attribute name="SystemInstanceName" type="xs:string"></xs:attribute>
<xs:attribute name="AssociationName" type="xs:string"></xs:attribute>
<xs:element name="BDCEntity">
<xs:complexType>
<xs:sequence>
<xs:element ref="pc:EntityDisplayName" minOccurs="0"></xs:element>
<xs:element ref="pc:EntityInstanceReference" minOccurs="0"></xs:element>
<xs:element ref="pc:EntityId1" minOccurs="0"></xs:element>
<xs:element ref="pc:EntityId2" minOccurs="0"></xs:element>
<xs:element ref="pc:EntityId3" minOccurs="0"></xs:element>
<xs:element ref="pc:EntityId4" minOccurs="0"></xs:element>
<xs:element ref="pc:EntityId5" minOccurs="0"></xs:element>
</xs:sequence>
</xs:complexType>
</xs:element>
<xs:element name="EntityDisplayName" type="xs:string"></xs:element>
<xs:element name="EntityInstanceReference" type="xs:string"></xs:element>
<xs:element name="EntityId1" type="xs:string"></xs:element>
<xs:element name="EntityId2" type="xs:string"></xs:element>
<xs:element name="EntityId3" type="xs:string"></xs:element>
<xs:element name="EntityId4" type="xs:string"></xs:element>
<xs:element name="EntityId5" type="xs:string"></xs:element>
<xs:element name="Terms">
<xs:complexType>
<xs:sequence>
<xs:element ref="pc:TermInfo" minOccurs="0" maxOccurs="unbounded"></xs:element>
</xs:sequence>
</xs:complexType>
</xs:element>
<xs:element name="TermInfo">
<xs:complexType>
<xs:sequence>
<xs:element ref="pc:TermName" minOccurs="0"></xs:element>
<xs:element ref="pc:TermId" minOccurs="0"></xs:element>
</xs:sequence>
</xs:complexType>
</xs:element>
<xs:element name="TermName" type="xs:string"></xs:element>
<xs:element name="TermId" type="xs:string"></xs:element>
</xs:schema>
</ct:contentTypeSchema>
</file>

<file path=customXml/item2.xml><?xml version="1.0" encoding="utf-8"?><p:properties xmlns:p="http://schemas.microsoft.com/office/2006/metadata/properties" xmlns:xsi="http://www.w3.org/2001/XMLSchema-instance" xmlns:pc="http://schemas.microsoft.com/office/infopath/2007/PartnerControls"><documentManagement><h6a71f3e574e4344bc34f3fc9dd20054 xmlns="6d073afc-325a-40aa-8ca5-093327bee0ce"><Terms xmlns="http://schemas.microsoft.com/office/infopath/2007/PartnerControls"></Terms></h6a71f3e574e4344bc34f3fc9dd20054><j048a4f9aaad4a8990a1d5e5f53cb451 xmlns="6d073afc-325a-40aa-8ca5-093327bee0ce"><Terms xmlns="http://schemas.microsoft.com/office/infopath/2007/PartnerControls"></Terms></j048a4f9aaad4a8990a1d5e5f53cb451><ContentStatus xmlns="ca283e0b-db31-4043-a2ef-b80661bf084a">­</ContentStatus><IconOverlay xmlns="http://schemas.microsoft.com/sharepoint/v4">|pptx|lockoverlay.png</IconOverlay><ContentLanguage xmlns="ca283e0b-db31-4043-a2ef-b80661bf084a">English</ContentLanguage><j169e817e0ee4eb8974e6fc4a2762909 xmlns="6d073afc-325a-40aa-8ca5-093327bee0ce"><Terms xmlns="http://schemas.microsoft.com/office/infopath/2007/PartnerControls"></Terms></j169e817e0ee4eb8974e6fc4a2762909><TaxCatchAll xmlns="6d073afc-325a-40aa-8ca5-093327bee0ce"><Value>14</Value></TaxCatchAll><ga975397408f43e4b84ec8e5a598e523 xmlns="6d073afc-325a-40aa-8ca5-093327bee0ce"><Terms xmlns="http://schemas.microsoft.com/office/infopath/2007/PartnerControls"><TermInfo xmlns="http://schemas.microsoft.com/office/infopath/2007/PartnerControls"><TermName xmlns="http://schemas.microsoft.com/office/infopath/2007/PartnerControls">Programme Division-456D</TermName><TermId xmlns="http://schemas.microsoft.com/office/infopath/2007/PartnerControls">b599cc08-53d0-4ecf-afce-40bdcdf910e2</TermId></TermInfo></Terms></ga975397408f43e4b84ec8e5a598e523><mda26ace941f4791a7314a339fee829c xmlns="6d073afc-325a-40aa-8ca5-093327bee0ce"><Terms xmlns="http://schemas.microsoft.com/office/infopath/2007/PartnerControls"></Terms></mda26ace941f4791a7314a339fee829c><TaxKeywordTaxHTField xmlns="6d073afc-325a-40aa-8ca5-093327bee0ce"><Terms xmlns="http://schemas.microsoft.com/office/infopath/2007/PartnerControls"></Terms></TaxKeywordTaxHTField><_dlc_DocId xmlns="6d073afc-325a-40aa-8ca5-093327bee0ce">K6SJJ6KFD6K2-266479262-255</_dlc_DocId><_dlc_DocIdUrl xmlns="6d073afc-325a-40aa-8ca5-093327bee0ce"><Url>https://unicef.sharepoint.com/teams/PD-AMRDiagnostics/_layouts/15/DocIdRedir.aspx?ID=K6SJJ6KFD6K2-266479262-255</Url><Description>K6SJJ6KFD6K2-266479262-255</Description></_dlc_DocIdUrl><K_UNICEFComments xmlns="65182ab8-747e-4d60-8b70-c4a0a711ff47" xsi:nil="true"></K_UNICEFComments><K_UNICEFApprovedBy xmlns="65182ab8-747e-4d60-8b70-c4a0a711ff47"><UserInfo><DisplayName>Poornima Ravi Shankar</DisplayName><AccountId>19</AccountId><AccountType/></UserInfo></K_UNICEFApprovedBy><IsK_UNICEFApproved xmlns="65182ab8-747e-4d60-8b70-c4a0a711ff47">true</IsK_UNICEFApproved><K_UNICEFRequestedBy xmlns="65182ab8-747e-4d60-8b70-c4a0a711ff47"><UserInfo><DisplayName>Seungha Yu</DisplayName><AccountId>18</AccountId><AccountType/></UserInfo></K_UNICEFRequestedBy><K_UNICEFStatus xmlns="65182ab8-747e-4d 60-8b70-c4a0a711ff47">Approved</K_UNICEFStatus><lcf76f155ced4ddcb4097134ff3c332f xmlns="5fb256f3-6233-433a-8366-f24d9efb8dd0"><Terms xmlns="http://schemas.microsoft.com/office/infopath/2007/PartnerControls"></Terms></lcf76f155ced4ddcb4097134ff3c332f><_vti_ItemDeclaredRecord xmlns="http://schemas.microsoft.com/sharepoint/v3">2024-04-22T10:24:30+00:00</_vti_ItemDeclaredRecord><_vti_ItemHoldRecordStatus xmlns="http://schemas.microsoft.com/sharepoint/v3">273</_vti_ItemHoldRecordStatus></documentManagement>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991B52E-49B8-4903-8574-A49A597EF2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283e0b-db31-4043-a2ef-b80661bf084a"/>
    <ds:schemaRef ds:uri="6d073afc-325a-40aa-8ca5-093327bee0ce"/>
    <ds:schemaRef ds:uri="http://schemas.microsoft.com/sharepoint/v4"/>
    <ds:schemaRef ds:uri="5fb256f3-6233-433a-8366-f24d9efb8dd0"/>
    <ds:schemaRef ds:uri="65182ab8-747e-4d60-8b70-c4a0a711ff47"/>
    <ds:schemaRef ds:uri="65182ab8-747e-4d 60-8b70-c4a0a711ff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70EE95-F50F-4274-8A17-B022AA995B86}">
  <ds:schemaRefs>
    <ds:schemaRef ds:uri="http://schemas.microsoft.com/office/2006/metadata/properties"/>
    <ds:schemaRef ds:uri="http://schemas.microsoft.com/office/infopath/2007/PartnerControls"/>
    <ds:schemaRef ds:uri="6d073afc-325a-40aa-8ca5-093327bee0ce"/>
    <ds:schemaRef ds:uri="ca283e0b-db31-4043-a2ef-b80661bf084a"/>
    <ds:schemaRef ds:uri="http://schemas.microsoft.com/sharepoint/v4"/>
    <ds:schemaRef ds:uri="65182ab8-747e-4d60-8b70-c4a0a711ff47"/>
    <ds:schemaRef ds:uri="65182ab8-747e-4d 60-8b70-c4a0a711ff47"/>
    <ds:schemaRef ds:uri="5fb256f3-6233-433a-8366-f24d9efb8dd0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33D0F1A3-7D5B-43C7-A90D-6F187D7CBD3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142B9B2-C005-4597-9008-FB80EF5512C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94</Words>
  <Application>Microsoft Office PowerPoint</Application>
  <PresentationFormat>Custom</PresentationFormat>
  <Paragraphs>11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Mulish Black</vt:lpstr>
      <vt:lpstr>Mulish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Diksha Mudbhary-Sitaula</cp:lastModifiedBy>
  <cp:revision>1</cp:revision>
  <dcterms:modified xsi:type="dcterms:W3CDTF">2024-04-11T02:57:41Z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0x0101009BA85F8052A6DA4FA3E31FF9F74C697000BF55A68919E6C048973B20742818996D</vt:lpwstr>
  </property>
  <property fmtid="{D5CDD505-2E9C-101B-9397-08002B2CF9AE}" pid="3" name="OfficeDivision">
    <vt:lpwstr>14;#Programme Division-456D|b599cc08-53d0-4ecf-afce-40bdcdf910e2</vt:lpwstr>
  </property>
  <property fmtid="{D5CDD505-2E9C-101B-9397-08002B2CF9AE}" pid="4" name="_dlc_DocIdItemGuid">
    <vt:lpwstr>b3853146-a5d8-4cc3-bae7-0c9c4439dc81</vt:lpwstr>
  </property>
  <property fmtid="{D5CDD505-2E9C-101B-9397-08002B2CF9AE}" pid="5" name="SystemDTAC">
    <vt:lpwstr/>
  </property>
  <property fmtid="{D5CDD505-2E9C-101B-9397-08002B2CF9AE}" pid="6" name="TaxKeyword">
    <vt:lpwstr/>
  </property>
  <property fmtid="{D5CDD505-2E9C-101B-9397-08002B2CF9AE}" pid="7" name="Topic">
    <vt:lpwstr/>
  </property>
  <property fmtid="{D5CDD505-2E9C-101B-9397-08002B2CF9AE}" pid="8" name="MediaServiceImageTags">
    <vt:lpwstr/>
  </property>
  <property fmtid="{D5CDD505-2E9C-101B-9397-08002B2CF9AE}" pid="9" name="CriticalForLongTermRetention">
    <vt:lpwstr/>
  </property>
  <property fmtid="{D5CDD505-2E9C-101B-9397-08002B2CF9AE}" pid="10" name="DocumentType">
    <vt:lpwstr/>
  </property>
  <property fmtid="{D5CDD505-2E9C-101B-9397-08002B2CF9AE}" pid="11" name="ecm_ItemDeleteBlockHolders">
    <vt:lpwstr>ecm_InPlaceRecordLock</vt:lpwstr>
  </property>
  <property fmtid="{D5CDD505-2E9C-101B-9397-08002B2CF9AE}" pid="12" name="ecm_RecordRestrictions">
    <vt:lpwstr>BlockDelete, BlockEdit</vt:lpwstr>
  </property>
  <property fmtid="{D5CDD505-2E9C-101B-9397-08002B2CF9AE}" pid="13" name="ecm_ItemLockHolders">
    <vt:lpwstr>ecm_InPlaceRecordLock</vt:lpwstr>
  </property>
</Properties>
</file>