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10287000" cy="10287000"/>
  <p:notesSz cx="6858000" cy="9144000"/>
  <p:embeddedFontLst>
    <p:embeddedFont>
      <p:font typeface="Mulish Black" panose="020B0604020202020204" charset="0"/>
      <p:bold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2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C98168F0-5608-4388-B6E6-3EF258CD42C3}"/>
    <pc:docChg chg="modSld">
      <pc:chgData name="Diksha Mudbhary-Sitaula" userId="e5961e22-d97c-4d35-8513-7c669f301db5" providerId="ADAL" clId="{C98168F0-5608-4388-B6E6-3EF258CD42C3}" dt="2024-04-11T02:46:31.149" v="11" actId="1076"/>
      <pc:docMkLst>
        <pc:docMk/>
      </pc:docMkLst>
      <pc:sldChg chg="modSp mod">
        <pc:chgData name="Diksha Mudbhary-Sitaula" userId="e5961e22-d97c-4d35-8513-7c669f301db5" providerId="ADAL" clId="{C98168F0-5608-4388-B6E6-3EF258CD42C3}" dt="2024-04-11T02:44:25.457" v="1" actId="1076"/>
        <pc:sldMkLst>
          <pc:docMk/>
          <pc:sldMk cId="0" sldId="256"/>
        </pc:sldMkLst>
        <pc:spChg chg="mod">
          <ac:chgData name="Diksha Mudbhary-Sitaula" userId="e5961e22-d97c-4d35-8513-7c669f301db5" providerId="ADAL" clId="{C98168F0-5608-4388-B6E6-3EF258CD42C3}" dt="2024-04-11T02:44:25.457" v="1" actId="1076"/>
          <ac:spMkLst>
            <pc:docMk/>
            <pc:sldMk cId="0" sldId="256"/>
            <ac:spMk id="56" creationId="{00000000-0000-0000-0000-000000000000}"/>
          </ac:spMkLst>
        </pc:spChg>
      </pc:sldChg>
      <pc:sldChg chg="modSp mod">
        <pc:chgData name="Diksha Mudbhary-Sitaula" userId="e5961e22-d97c-4d35-8513-7c669f301db5" providerId="ADAL" clId="{C98168F0-5608-4388-B6E6-3EF258CD42C3}" dt="2024-04-11T02:44:43.752" v="2"/>
        <pc:sldMkLst>
          <pc:docMk/>
          <pc:sldMk cId="0" sldId="257"/>
        </pc:sldMkLst>
        <pc:spChg chg="mod">
          <ac:chgData name="Diksha Mudbhary-Sitaula" userId="e5961e22-d97c-4d35-8513-7c669f301db5" providerId="ADAL" clId="{C98168F0-5608-4388-B6E6-3EF258CD42C3}" dt="2024-04-11T02:44:43.752" v="2"/>
          <ac:spMkLst>
            <pc:docMk/>
            <pc:sldMk cId="0" sldId="257"/>
            <ac:spMk id="62" creationId="{00000000-0000-0000-0000-000000000000}"/>
          </ac:spMkLst>
        </pc:spChg>
      </pc:sldChg>
      <pc:sldChg chg="modSp mod">
        <pc:chgData name="Diksha Mudbhary-Sitaula" userId="e5961e22-d97c-4d35-8513-7c669f301db5" providerId="ADAL" clId="{C98168F0-5608-4388-B6E6-3EF258CD42C3}" dt="2024-04-11T02:45:35.991" v="7" actId="207"/>
        <pc:sldMkLst>
          <pc:docMk/>
          <pc:sldMk cId="0" sldId="258"/>
        </pc:sldMkLst>
        <pc:spChg chg="mod">
          <ac:chgData name="Diksha Mudbhary-Sitaula" userId="e5961e22-d97c-4d35-8513-7c669f301db5" providerId="ADAL" clId="{C98168F0-5608-4388-B6E6-3EF258CD42C3}" dt="2024-04-11T02:45:35.991" v="7" actId="207"/>
          <ac:spMkLst>
            <pc:docMk/>
            <pc:sldMk cId="0" sldId="258"/>
            <ac:spMk id="68" creationId="{00000000-0000-0000-0000-000000000000}"/>
          </ac:spMkLst>
        </pc:spChg>
        <pc:picChg chg="mod">
          <ac:chgData name="Diksha Mudbhary-Sitaula" userId="e5961e22-d97c-4d35-8513-7c669f301db5" providerId="ADAL" clId="{C98168F0-5608-4388-B6E6-3EF258CD42C3}" dt="2024-04-11T02:45:14.268" v="4" actId="1076"/>
          <ac:picMkLst>
            <pc:docMk/>
            <pc:sldMk cId="0" sldId="258"/>
            <ac:picMk id="67" creationId="{00000000-0000-0000-0000-000000000000}"/>
          </ac:picMkLst>
        </pc:picChg>
      </pc:sldChg>
      <pc:sldChg chg="modSp mod">
        <pc:chgData name="Diksha Mudbhary-Sitaula" userId="e5961e22-d97c-4d35-8513-7c669f301db5" providerId="ADAL" clId="{C98168F0-5608-4388-B6E6-3EF258CD42C3}" dt="2024-04-11T02:46:03.929" v="8"/>
        <pc:sldMkLst>
          <pc:docMk/>
          <pc:sldMk cId="0" sldId="259"/>
        </pc:sldMkLst>
        <pc:spChg chg="mod">
          <ac:chgData name="Diksha Mudbhary-Sitaula" userId="e5961e22-d97c-4d35-8513-7c669f301db5" providerId="ADAL" clId="{C98168F0-5608-4388-B6E6-3EF258CD42C3}" dt="2024-04-11T02:46:03.929" v="8"/>
          <ac:spMkLst>
            <pc:docMk/>
            <pc:sldMk cId="0" sldId="259"/>
            <ac:spMk id="74" creationId="{00000000-0000-0000-0000-000000000000}"/>
          </ac:spMkLst>
        </pc:spChg>
      </pc:sldChg>
      <pc:sldChg chg="modSp mod">
        <pc:chgData name="Diksha Mudbhary-Sitaula" userId="e5961e22-d97c-4d35-8513-7c669f301db5" providerId="ADAL" clId="{C98168F0-5608-4388-B6E6-3EF258CD42C3}" dt="2024-04-11T02:46:31.149" v="11" actId="1076"/>
        <pc:sldMkLst>
          <pc:docMk/>
          <pc:sldMk cId="0" sldId="260"/>
        </pc:sldMkLst>
        <pc:spChg chg="mod">
          <ac:chgData name="Diksha Mudbhary-Sitaula" userId="e5961e22-d97c-4d35-8513-7c669f301db5" providerId="ADAL" clId="{C98168F0-5608-4388-B6E6-3EF258CD42C3}" dt="2024-04-11T02:46:26.046" v="10"/>
          <ac:spMkLst>
            <pc:docMk/>
            <pc:sldMk cId="0" sldId="260"/>
            <ac:spMk id="80" creationId="{00000000-0000-0000-0000-000000000000}"/>
          </ac:spMkLst>
        </pc:spChg>
        <pc:picChg chg="mod">
          <ac:chgData name="Diksha Mudbhary-Sitaula" userId="e5961e22-d97c-4d35-8513-7c669f301db5" providerId="ADAL" clId="{C98168F0-5608-4388-B6E6-3EF258CD42C3}" dt="2024-04-11T02:46:31.149" v="11" actId="1076"/>
          <ac:picMkLst>
            <pc:docMk/>
            <pc:sldMk cId="0" sldId="260"/>
            <ac:picMk id="7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4f42e382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4f42e3823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4f42e3823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4f42e3823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4f42e3823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4f42e3823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f42e3823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f42e3823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7239275" y="741225"/>
            <a:ext cx="6837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matters 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because it saves lives!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790515" y="7521000"/>
            <a:ext cx="6837300" cy="23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5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Proteja a las personas más vulnerables de su comunidad dando prioridad a las pruebas de diagnóstico.</a:t>
            </a:r>
            <a:endParaRPr sz="33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668450" y="851975"/>
            <a:ext cx="9191400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42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Proporcionar acceso ininterrumpido a pruebas de diagnóstico resulta esencial, incluso en el caso de poblaciones con tasas de vacunación altas,</a:t>
            </a:r>
            <a:endParaRPr sz="42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287" y="-18287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820850" y="1004375"/>
            <a:ext cx="91914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chemeClr val="bg1"/>
                </a:solidFill>
                <a:latin typeface="Mulish Black"/>
                <a:ea typeface="Mulish Black"/>
                <a:cs typeface="Mulish Black"/>
                <a:sym typeface="Mulish Black"/>
              </a:rPr>
              <a:t>ya que aún pueden producirse infecciones </a:t>
            </a:r>
            <a:r>
              <a:rPr lang="es-ES" sz="3600" dirty="0" err="1">
                <a:solidFill>
                  <a:schemeClr val="bg1"/>
                </a:solidFill>
                <a:latin typeface="Mulish Black"/>
                <a:ea typeface="Mulish Black"/>
                <a:cs typeface="Mulish Black"/>
                <a:sym typeface="Mulish Black"/>
              </a:rPr>
              <a:t>posvacunales</a:t>
            </a:r>
            <a:r>
              <a:rPr lang="es-ES" sz="3600" dirty="0">
                <a:solidFill>
                  <a:schemeClr val="bg1"/>
                </a:solidFill>
                <a:latin typeface="Mulish Black"/>
                <a:ea typeface="Mulish Black"/>
                <a:cs typeface="Mulish Black"/>
                <a:sym typeface="Mulish Black"/>
              </a:rPr>
              <a:t> por COVID-19. Las pruebas de diagnóstico nos ayudan a detectar y tratar este tipo de casos.</a:t>
            </a:r>
            <a:endParaRPr sz="4200" dirty="0">
              <a:solidFill>
                <a:schemeClr val="bg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668450" y="851975"/>
            <a:ext cx="9191400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En este sentido, garantizan que los miembros de la comunidad reciban el tratamiento adecuado, en el momento oportuno, incluso cuando presentan síntomas leves.</a:t>
            </a:r>
            <a:endParaRPr sz="42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8287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714170" y="642885"/>
            <a:ext cx="70419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5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Además, reducen la propagación de enfermedades dentro de la comunidad.</a:t>
            </a:r>
            <a:endParaRPr sz="45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K6SJJ6KFD6K2-266479262-252</_dlc_DocId><_dlc_DocIdUrl xmlns="6d073afc-325a-40aa-8ca5-093327bee0ce"><Url>https://unicef.sharepoint.com/teams/PD-AMRDiagnostics/_layouts/15/DocIdRedir.aspx?ID=K6SJJ6KFD6K2-266479262-252</Url><Description>K6SJJ6KFD6K2-266479262-252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2024-04-22T10:25:07+00:00</_vti_ItemDeclaredRecord><_vti_ItemHoldRecordStatus xmlns="http://schemas.microsoft.com/sharepoint/v3">273</_vti_ItemHoldRecordStatus></documentManagement>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Props1.xml><?xml version="1.0" encoding="utf-8"?>
<ds:datastoreItem xmlns:ds="http://schemas.openxmlformats.org/officeDocument/2006/customXml" ds:itemID="{D49F03D4-25F6-4243-B6C5-7F3017A83BA6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65182ab8-747e-4d60-8b70-c4a0a711ff47"/>
    <ds:schemaRef ds:uri="65182ab8-747e-4d 60-8b70-c4a0a711ff47"/>
    <ds:schemaRef ds:uri="5fb256f3-6233-433a-8366-f24d9efb8dd0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D8CF696-CE74-4FC1-9B89-42DD247DD8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0DD9AB-AD0B-42A1-810B-BBF3263438C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7060404-64A5-401B-B1CF-45A6DF5E3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110</Words>
  <Application>Microsoft Office PowerPoint</Application>
  <PresentationFormat>Custom</PresentationFormat>
  <Paragraphs>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Mulish Black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2024-04-11T02:46:32Z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712d61ca-3820-417f-91ee-f35e730a2c83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