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5"/>
  </p:sldMasterIdLst>
  <p:notesMasterIdLst>
    <p:notesMasterId r:id="rId11"/>
  </p:notesMasterIdLst>
  <p:sldIdLst>
    <p:sldId id="256" r:id="rId6"/>
    <p:sldId id="257" r:id="rId7"/>
    <p:sldId id="258" r:id="rId8"/>
    <p:sldId id="259" r:id="rId9"/>
    <p:sldId id="260" r:id="rId10"/>
  </p:sldIdLst>
  <p:sldSz cx="10287000" cy="10287000"/>
  <p:notesSz cx="6858000" cy="9144000"/>
  <p:embeddedFontLst>
    <p:embeddedFont>
      <p:font typeface="Mulish Black" panose="020B0604020202020204" charset="0"/>
      <p:bold r:id="rId12"/>
      <p:boldItalic r:id="rId13"/>
    </p:embeddedFont>
    <p:embeddedFont>
      <p:font typeface="Mulish ExtraBold" panose="020B0604020202020204" charset="0"/>
      <p:bold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3240">
          <p15:clr>
            <a:srgbClr val="747775"/>
          </p15:clr>
        </p15:guide>
        <p15:guide id="3" pos="46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828" y="40"/>
      </p:cViewPr>
      <p:guideLst>
        <p:guide orient="horz" pos="3240"/>
        <p:guide pos="3240"/>
        <p:guide pos="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ksha Mudbhary-Sitaula" userId="e5961e22-d97c-4d35-8513-7c669f301db5" providerId="ADAL" clId="{3DB1D76D-B672-4B8D-A889-F40B5ED9EC20}"/>
    <pc:docChg chg="undo custSel modSld">
      <pc:chgData name="Diksha Mudbhary-Sitaula" userId="e5961e22-d97c-4d35-8513-7c669f301db5" providerId="ADAL" clId="{3DB1D76D-B672-4B8D-A889-F40B5ED9EC20}" dt="2024-04-11T02:32:02.238" v="19" actId="14100"/>
      <pc:docMkLst>
        <pc:docMk/>
      </pc:docMkLst>
      <pc:sldChg chg="modSp mod">
        <pc:chgData name="Diksha Mudbhary-Sitaula" userId="e5961e22-d97c-4d35-8513-7c669f301db5" providerId="ADAL" clId="{3DB1D76D-B672-4B8D-A889-F40B5ED9EC20}" dt="2024-04-11T02:31:32.656" v="17" actId="1076"/>
        <pc:sldMkLst>
          <pc:docMk/>
          <pc:sldMk cId="0" sldId="256"/>
        </pc:sldMkLst>
        <pc:spChg chg="mod">
          <ac:chgData name="Diksha Mudbhary-Sitaula" userId="e5961e22-d97c-4d35-8513-7c669f301db5" providerId="ADAL" clId="{3DB1D76D-B672-4B8D-A889-F40B5ED9EC20}" dt="2024-04-11T02:30:36.408" v="8" actId="14100"/>
          <ac:spMkLst>
            <pc:docMk/>
            <pc:sldMk cId="0" sldId="256"/>
            <ac:spMk id="56" creationId="{00000000-0000-0000-0000-000000000000}"/>
          </ac:spMkLst>
        </pc:spChg>
        <pc:spChg chg="mod">
          <ac:chgData name="Diksha Mudbhary-Sitaula" userId="e5961e22-d97c-4d35-8513-7c669f301db5" providerId="ADAL" clId="{3DB1D76D-B672-4B8D-A889-F40B5ED9EC20}" dt="2024-04-11T02:30:44.243" v="10" actId="14100"/>
          <ac:spMkLst>
            <pc:docMk/>
            <pc:sldMk cId="0" sldId="256"/>
            <ac:spMk id="57" creationId="{00000000-0000-0000-0000-000000000000}"/>
          </ac:spMkLst>
        </pc:spChg>
        <pc:spChg chg="mod">
          <ac:chgData name="Diksha Mudbhary-Sitaula" userId="e5961e22-d97c-4d35-8513-7c669f301db5" providerId="ADAL" clId="{3DB1D76D-B672-4B8D-A889-F40B5ED9EC20}" dt="2024-04-11T02:31:32.656" v="17" actId="1076"/>
          <ac:spMkLst>
            <pc:docMk/>
            <pc:sldMk cId="0" sldId="256"/>
            <ac:spMk id="58" creationId="{00000000-0000-0000-0000-000000000000}"/>
          </ac:spMkLst>
        </pc:spChg>
      </pc:sldChg>
      <pc:sldChg chg="modSp mod">
        <pc:chgData name="Diksha Mudbhary-Sitaula" userId="e5961e22-d97c-4d35-8513-7c669f301db5" providerId="ADAL" clId="{3DB1D76D-B672-4B8D-A889-F40B5ED9EC20}" dt="2024-04-11T02:32:02.238" v="19" actId="14100"/>
        <pc:sldMkLst>
          <pc:docMk/>
          <pc:sldMk cId="0" sldId="257"/>
        </pc:sldMkLst>
        <pc:spChg chg="mod">
          <ac:chgData name="Diksha Mudbhary-Sitaula" userId="e5961e22-d97c-4d35-8513-7c669f301db5" providerId="ADAL" clId="{3DB1D76D-B672-4B8D-A889-F40B5ED9EC20}" dt="2024-04-11T02:32:02.238" v="19" actId="14100"/>
          <ac:spMkLst>
            <pc:docMk/>
            <pc:sldMk cId="0" sldId="257"/>
            <ac:spMk id="6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cd01b159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cd01b159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4f1a834ee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4f1a834ee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f1a834ee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f1a834ee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f1a834ee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f1a834ee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f1a834ee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f1a834ee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9525" tIns="129525" rIns="129525" bIns="129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669550" y="7341275"/>
            <a:ext cx="7318200" cy="851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669550" y="7939625"/>
            <a:ext cx="7318200" cy="851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669550" y="8607000"/>
            <a:ext cx="7318200" cy="142092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669550" y="7406686"/>
            <a:ext cx="8077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Las pruebas de diagnóstico rápido y las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pruebas de reacción en cadena de la polimerasa (PCR), realizadas en laboratorio, se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complementan mutuamente para detectar enfermedades de forma eficiente.</a:t>
            </a:r>
            <a:endParaRPr lang="es-E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44650" y="637225"/>
            <a:ext cx="839935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600" dirty="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Las pruebas de diagnóstico rápido de calidad garantizada son una herramienta fundamental para que las comunidades puedan detectar enfermedades comunes.</a:t>
            </a:r>
            <a:endParaRPr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r="27404" b="980"/>
          <a:stretch/>
        </p:blipFill>
        <p:spPr>
          <a:xfrm>
            <a:off x="1825225" y="2588575"/>
            <a:ext cx="8461773" cy="769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5850" y="7769850"/>
            <a:ext cx="61834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68450" y="1786500"/>
            <a:ext cx="79626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 don’t feel comfortable going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to a health centre for a test.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The healthcare workers know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that I’m not from here and 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 feel unwelcome.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It just isn’t worth it.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781050" y="5067300"/>
            <a:ext cx="1044300" cy="352500"/>
          </a:xfrm>
          <a:prstGeom prst="rect">
            <a:avLst/>
          </a:prstGeom>
          <a:solidFill>
            <a:srgbClr val="092D51"/>
          </a:solidFill>
          <a:ln w="9525" cap="flat" cmpd="sng">
            <a:solidFill>
              <a:srgbClr val="092D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81050" y="5372025"/>
            <a:ext cx="1948800" cy="352500"/>
          </a:xfrm>
          <a:prstGeom prst="rect">
            <a:avLst/>
          </a:prstGeom>
          <a:solidFill>
            <a:srgbClr val="092D51"/>
          </a:solidFill>
          <a:ln w="9525" cap="flat" cmpd="sng">
            <a:solidFill>
              <a:srgbClr val="092D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781050" y="4991100"/>
            <a:ext cx="20574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Sylvia,</a:t>
            </a:r>
            <a:endParaRPr sz="18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Migrant Worker</a:t>
            </a:r>
            <a:endParaRPr sz="18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313925" y="7827600"/>
            <a:ext cx="597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Make testing accessible for all.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10026" cy="103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l="17129" b="1594"/>
          <a:stretch/>
        </p:blipFill>
        <p:spPr>
          <a:xfrm flipH="1">
            <a:off x="684552" y="2649518"/>
            <a:ext cx="9678648" cy="766050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2962275" y="7772400"/>
            <a:ext cx="6153300" cy="7431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668450" y="1786500"/>
            <a:ext cx="79626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Going to the health centre to 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get a PCR test ends up costing 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me a week’s worth of wages, 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so I don’t go. I wish I could 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just do a test at home 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like I do for malaria.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781050" y="5067300"/>
            <a:ext cx="1044300" cy="352500"/>
          </a:xfrm>
          <a:prstGeom prst="rect">
            <a:avLst/>
          </a:prstGeom>
          <a:solidFill>
            <a:srgbClr val="092D51"/>
          </a:solidFill>
          <a:ln w="9525" cap="flat" cmpd="sng">
            <a:solidFill>
              <a:srgbClr val="092D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>
            <a:off x="781050" y="5372025"/>
            <a:ext cx="1948800" cy="352500"/>
          </a:xfrm>
          <a:prstGeom prst="rect">
            <a:avLst/>
          </a:prstGeom>
          <a:solidFill>
            <a:srgbClr val="092D51"/>
          </a:solidFill>
          <a:ln w="9525" cap="flat" cmpd="sng">
            <a:solidFill>
              <a:srgbClr val="092D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781050" y="4991100"/>
            <a:ext cx="20574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Akara,</a:t>
            </a:r>
            <a:endParaRPr sz="18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Single mother</a:t>
            </a:r>
            <a:endParaRPr sz="18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085325" y="7827600"/>
            <a:ext cx="597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Make testing accessible for all.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0" y="-7675"/>
            <a:ext cx="10310925" cy="1031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134" y="2705100"/>
            <a:ext cx="13968870" cy="931712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2962275" y="7772400"/>
            <a:ext cx="6153300" cy="743100"/>
          </a:xfrm>
          <a:prstGeom prst="rect">
            <a:avLst/>
          </a:prstGeom>
          <a:solidFill>
            <a:srgbClr val="092D51"/>
          </a:solidFill>
          <a:ln w="9525" cap="flat" cmpd="sng">
            <a:solidFill>
              <a:srgbClr val="092D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3085325" y="7827600"/>
            <a:ext cx="597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Make testing accessible for all.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668450" y="1786500"/>
            <a:ext cx="7962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The only time I am able to 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go to a testing centre is during 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school hours and it takes a 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full day to get there and back.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This is a big year and I don’t 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want to miss out on important </a:t>
            </a:r>
            <a:b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</a:br>
            <a:r>
              <a:rPr lang="en" sz="3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classes and tests.</a:t>
            </a:r>
            <a:endParaRPr sz="3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781050" y="5295900"/>
            <a:ext cx="924000" cy="352500"/>
          </a:xfrm>
          <a:prstGeom prst="rect">
            <a:avLst/>
          </a:prstGeom>
          <a:solidFill>
            <a:srgbClr val="092D51"/>
          </a:solidFill>
          <a:ln w="9525" cap="flat" cmpd="sng">
            <a:solidFill>
              <a:srgbClr val="092D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781050" y="5600625"/>
            <a:ext cx="1198200" cy="352500"/>
          </a:xfrm>
          <a:prstGeom prst="rect">
            <a:avLst/>
          </a:prstGeom>
          <a:solidFill>
            <a:srgbClr val="092D51"/>
          </a:solidFill>
          <a:ln w="9525" cap="flat" cmpd="sng">
            <a:solidFill>
              <a:srgbClr val="092D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781050" y="5219700"/>
            <a:ext cx="11751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Dara,</a:t>
            </a:r>
            <a:endParaRPr sz="18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Student</a:t>
            </a:r>
            <a:endParaRPr sz="180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<ct:contentTypeSchema ct:_="" ma:_="" ma:contentTypeName="UNICEF Document" ma:contentTypeID="0x0101009BA85F8052A6DA4FA3E31FF9F74C697000BF55A68919E6C048973B20742818996D" ma:contentTypeVersion="29" ma:contentTypeDescription="Create a new document." ma:contentTypeScope="" ma:versionID="ac42091db7b92dbf9292d1d43df8f046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b1494cdc9494bb5a14c45bda7d9f89d4" ns1:_="" ns2:_="" ns3:_="" ns4:_="" ns5:_="" ns6:_="" ns7:_="" xmlns:xsd="http://www.w3.org/2001/XMLSchema" xmlns:xs="http://www.w3.org/2001/XMLSchema" xmlns:p="http://schemas.microsoft.com/office/2006/metadata/properties" xmlns:ns1="http://schemas.microsoft.com/sharepoint/v3" xmlns:ns2="ca283e0b-db31-4043-a2ef-b80661bf084a" xmlns:ns3="6d073afc-325a-40aa-8ca5-093327bee0ce" xmlns:ns4="http://schemas.microsoft.com/sharepoint/v4" xmlns:ns5="5fb256f3-6233-433a-8366-f24d9efb8dd0" xmlns:ns6="65182ab8-747e-4d60-8b70-c4a0a711ff47" xmlns:ns7="65182ab8-747e-4d 60-8b70-c4a0a711ff47">
<xsd:import namespace="http://schemas.microsoft.com/sharepoint/v3"/>
<xsd:import namespace="ca283e0b-db31-4043-a2ef-b80661bf084a"/>
<xsd:import namespace="6d073afc-325a-40aa-8ca5-093327bee0ce"/>
<xsd:import namespace="http://schemas.microsoft.com/sharepoint/v4"/>
<xsd:import namespace="5fb256f3-6233-433a-8366-f24d9efb8dd0"/>
<xsd:import namespace="65182ab8-747e-4d60-8b70-c4a0a711ff47"/>
<xsd:import namespace="65182ab8-747e-4d 60-8b70-c4a0a711ff47"/>
<xsd:element name="properties">
<xsd:complexType>
<xsd:sequence>
<xsd:element name="documentManagement">
<xsd:complexType>
<xsd:all>
<xsd:element ref="ns2:ContentLanguage" minOccurs="0"/>
<xsd:element ref="ns2:ContentStatus" minOccurs="0"/>
<xsd:element ref="ns3:h6a71f3e574e4344bc34f3fc9dd20054" minOccurs="0"/>
<xsd:element ref="ns3:_dlc_DocId" minOccurs="0"/>
<xsd:element ref="ns3:_dlc_DocIdUrl" minOccurs="0"/>
<xsd:element ref="ns3:ga975397408f43e4b84ec8e5a598e523" minOccurs="0"/>
<xsd:element ref="ns3:_dlc_DocIdPersistId" minOccurs="0"/>
<xsd:element ref="ns3:mda26ace941f4791a7314a339fee829c" minOccurs="0"/>
<xsd:element ref="ns3:j169e817e0ee4eb8974e6fc4a2762909" minOccurs="0"/>
<xsd:element ref="ns3:TaxCatchAll" minOccurs="0"/>
<xsd:element ref="ns3:j048a4f9aaad4a8990a1d5e5f53cb451" minOccurs="0"/>
<xsd:element ref="ns3:TaxCatchAllLabel" minOccurs="0"/>
<xsd:element ref="ns3:TaxKeywordTaxHTField" minOccurs="0"/>
<xsd:element ref="ns4:IconOverlay" minOccurs="0"/>
<xsd:element ref="ns1:_vti_ItemDeclaredRecord" minOccurs="0"/>
<xsd:element ref="ns1:_vti_ItemHoldRecordStatus" minOccurs="0"/>
<xsd:element ref="ns5:MediaServiceMetadata" minOccurs="0"/>
<xsd:element ref="ns5:MediaServiceFastMetadata" minOccurs="0"/>
<xsd:element ref="ns5:MediaServiceObjectDetectorVersions" minOccurs="0"/>
<xsd:element ref="ns5:MediaServiceDateTaken" minOccurs="0"/>
<xsd:element ref="ns5:MediaServiceGenerationTime" minOccurs="0"/>
<xsd:element ref="ns5:MediaServiceEventHashCode" minOccurs="0"/>
<xsd:element ref="ns5:MediaLengthInSeconds" minOccurs="0"/>
<xsd:element ref="ns5:lcf76f155ced4ddcb4097134ff3c332f" minOccurs="0"/>
<xsd:element ref="ns5:MediaServiceOCR" minOccurs="0"/>
<xsd:element ref="ns3:SharedWithUsers" minOccurs="0"/>
<xsd:element ref="ns3:SharedWithDetails" minOccurs="0"/>
<xsd:element ref="ns6:IsK_UNICEFApproved" minOccurs="0"/>
<xsd:element ref="ns6:K_UNICEFApprovedBy" minOccurs="0"/>
<xsd:element ref="ns6:K_UNICEFComments" minOccurs="0"/>
<xsd:element ref="ns6:K_UNICEFRequestedBy" minOccurs="0"/>
<xsd:element ref="ns7:K_UNICEFStatus" minOccurs="0"/>
<xsd:element ref="ns5:MediaServiceSearchProperties" minOccurs="0"/>
</xsd:all>
</xsd:complexType>
</xsd:element>
</xsd:sequence>
</xsd:complexType>
</xsd:element>
</xsd:schema>
<xsd:schema targetNamespace="http://schemas.microsoft.com/sharepoint/v3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vti_ItemDeclaredRecord" ma:index="28" nillable="true" ma:displayName="Declared Record" ma:hidden="true" ma:internalName="_vti_ItemDeclaredRecord" ma:readOnly="true">
<xsd:simpleType>
<xsd:restriction base="dms:DateTime"/>
</xsd:simpleType>
</xsd:element>
<xsd:element name="_vti_ItemHoldRecordStatus" ma:index="29" nillable="true" ma:displayName="Hold and Record Status" ma:decimals="0" ma:description="" ma:hidden="true" ma:indexed="true" ma:internalName="_vti_ItemHoldRecordStatus" ma:readOnly="true">
<xsd:simpleType>
<xsd:restriction base="dms:Unknown"/>
</xsd:simpleType>
</xsd:element>
</xsd:schema>
<xsd:schema targetNamespace="ca283e0b-db31-4043-a2ef-b80661bf084a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ContentLanguage" ma:index="3" nillable="true" ma:displayName="Content Language *" ma:default="English" ma:format="RadioButtons" ma:indexed="true" ma:internalName="ContentLanguage">
<xsd:simpleType>
<xsd:restriction base="dms:Choice">
<xsd:enumeration value="English"/>
<xsd:enumeration value="French"/>
<xsd:enumeration value="Spanish"/>
<xsd:enumeration value="Russian"/>
<xsd:enumeration value="Chinese"/>
<xsd:enumeration value="Arabic"/>
<xsd:enumeration value="other"/>
</xsd:restriction>
</xsd:simpleType>
</xsd:element>
<xsd:element name="ContentStatus" ma:index="11" nillable="true" ma:displayName="Content Status" ma:default="­" ma:description="Optional column to indicate document status: draft, final or no status." ma:format="RadioButtons" ma:internalName="ContentStatus">
<xsd:simpleType>
<xsd:restriction base="dms:Choice">
<xsd:enumeration value="­"/>
<xsd:enumeration value="Draft"/>
<xsd:enumeration value="Final"/>
</xsd:restriction>
</xsd:simpleType>
</xsd:element>
</xsd:schema>
<xsd:schema targetNamespace="6d073afc-325a-40aa-8ca5-093327bee0ce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h6a71f3e574e4344bc34f3fc9dd20054" ma:index="15" nillable="true" ma:taxonomy="true" ma:internalName="h6a71f3e574e4344bc34f3fc9dd20054" ma:taxonomyFieldName="Topic" ma:displayName="Topic *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" ma:index="16" nillable="true" ma:displayName="Document ID Value" ma:description="The value of the document ID assigned to this item." ma:indexed="true" ma:internalName="_dlc_DocId" ma:readOnly="true">
<xsd:simpleType>
<xsd:restriction base="dms:Text"/>
</xsd:simpleType>
</xsd:element>
<xsd:element name="_dlc_DocIdUrl" ma:index="17" nillable="true" ma:displayName="Document ID" ma:description="Permanent link to this document." ma:hidden="true" ma:internalName="_dlc_DocIdUrl" ma:readOnly="true">
<xsd:complexType>
<xsd:complexContent>
<xsd:extension base="dms:URL">
<xsd:sequence>
<xsd:element name="Url" type="dms:ValidUrl" minOccurs="0" nillable="true"/>
<xsd:element name="Description" type="xsd:string" nillable="true"/>
</xsd:sequence>
</xsd:extension>
</xsd:complexContent>
</xsd:complexType>
</xsd:element>
<xsd:element name="ga975397408f43e4b84ec8e5a598e523" ma:index="18" nillable="true" ma:taxonomy="true" ma:internalName="ga975397408f43e4b84ec8e5a598e523" ma:taxonomyFieldName="OfficeDivision" ma:displayName="Office/Division *" ma:default="1033;#Programme Division-456D|b599cc08-53d0-4ecf-afce-40bdcdf910e2" ma:fieldId="{0a975397-408f-43e4-b84e-c8e5a598e523}" ma:sspId="73f51738-d318-4883-9d64-4f0bd0ccc55e" ma:termSetId="1761a25e-44f4-4213-964a-f96c515e12cb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PersistId" ma:index="19" nillable="true" ma:displayName="Persist ID" ma:description="Keep ID on add." ma:hidden="true" ma:internalName="_dlc_DocIdPersistId" ma:readOnly="true">
<xsd:simpleType>
<xsd:restriction base="dms:Boolean"/>
</xsd:simpleType>
</xsd:element>
<xsd:element name="mda26ace941f4791a7314a339fee829c" ma:index="20" nillable="true" ma:taxonomy="true" ma:internalName="mda26ace941f4791a7314a339fee829c" ma:taxonomyFieldName="DocumentType" ma:displayName="Document Type *" ma:indexed="true" ma:default="" ma:fieldId="{6da26ace-941f-4791-a731-4a339fee829c}" ma:sspId="73f51738-d318-4883-9d64-4f0bd0ccc55e" ma:termSetId="f93b6877-8902-4378-8587-5ec85f36ead9" ma:anchorId="00000000-0000-0000-0000-000000000000" ma:open="false" ma:isKeyword="false">
<xsd:complexType>
<xsd:sequence>
<xsd:element ref="pc:Terms" minOccurs="0" maxOccurs="1"></xsd:element>
</xsd:sequence>
</xsd:complexType>
</xsd:element>
<xsd:element name="j169e817e0ee4eb8974e6fc4a2762909" ma:index="21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" ma:index="22" nillable="true" ma:displayName="Taxonomy Catch All Column" ma:hidden="true" ma:list="{374c005a-750c-4ebe-8837-f3dea3d343c5}" ma:internalName="TaxCatchAll" ma:showField="CatchAllData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j048a4f9aaad4a8990a1d5e5f53cb451" ma:index="23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Label" ma:index="24" nillable="true" ma:displayName="Taxonomy Catch All Column1" ma:hidden="true" ma:list="{374c005a-750c-4ebe-8837-f3dea3d343c5}" ma:internalName="TaxCatchAllLabel" ma:readOnly="true" ma:showField="CatchAllDataLabel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
<xsd:complexType>
<xsd:sequence>
<xsd:element ref="pc:Terms" minOccurs="0" maxOccurs="1"></xsd:element>
</xsd:sequence>
</xsd:complexType>
</xsd:element>
<xsd:element name="SharedWithUsers" ma:index="40" nillable="true" ma:displayName="Shared With" ma:internalName="SharedWithUsers" ma:readOnly="true">
<xsd:complexType>
<xsd:complexContent>
<xsd:extension base="dms:UserMulti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SharedWithDetails" ma:index="41" nillable="true" ma:displayName="Shared With Details" ma:internalName="SharedWithDetails" ma:readOnly="true">
<xsd:simpleType>
<xsd:restriction base="dms:Note">
<xsd:maxLength value="255"/>
</xsd:restriction>
</xsd:simpleType>
</xsd:element>
</xsd:schema>
<xsd:schema targetNamespace="http://schemas.microsoft.com/sharepoint/v4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conOverlay" ma:index="27" nillable="true" ma:displayName="IconOverlay" ma:hidden="true" ma:internalName="IconOverlay">
<xsd:simpleType>
<xsd:restriction base="dms:Text"/>
</xsd:simpleType>
</xsd:element>
</xsd:schema>
<xsd:schema targetNamespace="5fb256f3-6233-433a-8366-f24d9efb8dd0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MediaServiceMetadata" ma:index="30" nillable="true" ma:displayName="MediaServiceMetadata" ma:hidden="true" ma:internalName="MediaServiceMetadata" ma:readOnly="true">
<xsd:simpleType>
<xsd:restriction base="dms:Note"/>
</xsd:simpleType>
</xsd:element>
<xsd:element name="MediaServiceFastMetadata" ma:index="31" nillable="true" ma:displayName="MediaServiceFastMetadata" ma:hidden="true" ma:internalName="MediaServiceFastMetadata" ma:readOnly="true">
<xsd:simpleType>
<xsd:restriction base="dms:Note"/>
</xsd:simpleType>
</xsd:element>
<xsd:element name="MediaServiceObjectDetectorVersions" ma:index="32" nillable="true" ma:displayName="MediaServiceObjectDetectorVersions" ma:hidden="true" ma:indexed="true" ma:internalName="MediaServiceObjectDetectorVersions" ma:readOnly="true">
<xsd:simpleType>
<xsd:restriction base="dms:Text"/>
</xsd:simpleType>
</xsd:element>
<xsd:element name="MediaServiceDateTaken" ma:index="33" nillable="true" ma:displayName="MediaServiceDateTaken" ma:hidden="true" ma:indexed="true" ma:internalName="MediaServiceDateTaken" ma:readOnly="true">
<xsd:simpleType>
<xsd:restriction base="dms:Text"/>
</xsd:simpleType>
</xsd:element>
<xsd:element name="MediaServiceGenerationTime" ma:index="34" nillable="true" ma:displayName="MediaServiceGenerationTime" ma:hidden="true" ma:internalName="MediaServiceGenerationTime" ma:readOnly="true">
<xsd:simpleType>
<xsd:restriction base="dms:Text"/>
</xsd:simpleType>
</xsd:element>
<xsd:element name="MediaServiceEventHashCode" ma:index="35" nillable="true" ma:displayName="MediaServiceEventHashCode" ma:hidden="true" ma:internalName="MediaServiceEventHashCode" ma:readOnly="true">
<xsd:simpleType>
<xsd:restriction base="dms:Text"/>
</xsd:simpleType>
</xsd:element>
<xsd:element name="MediaLengthInSeconds" ma:index="36" nillable="true" ma:displayName="MediaLengthInSeconds" ma:hidden="true" ma:internalName="MediaLengthInSeconds" ma:readOnly="true">
<xsd:simpleType>
<xsd:restriction base="dms:Unknown"/>
</xsd:simpleType>
</xsd:element>
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
<xsd:complexType>
<xsd:sequence>
<xsd:element ref="pc:Terms" minOccurs="0" maxOccurs="1"></xsd:element>
</xsd:sequence>
</xsd:complexType>
</xsd:element>
<xsd:element name="MediaServiceOCR" ma:index="39" nillable="true" ma:displayName="Extracted Text" ma:internalName="MediaServiceOCR" ma:readOnly="true">
<xsd:simpleType>
<xsd:restriction base="dms:Note">
<xsd:maxLength value="255"/>
</xsd:restriction>
</xsd:simpleType>
</xsd:element>
<xsd:element name="MediaServiceSearchProperties" ma:index="47" nillable="true" ma:displayName="MediaServiceSearchProperties" ma:hidden="true" ma:internalName="MediaServiceSearchProperties" ma:readOnly="true">
<xsd:simpleType>
<xsd:restriction base="dms:Note"/>
</xsd:simpleType>
</xsd:element>
</xsd:schema>
<xsd:schema targetNamespace="65182ab8-747e-4d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sK_UNICEFApproved" ma:index="42" nillable="true" ma:displayName="Is K_UNICEF Approved" ma:default="FALSE" ma:internalName="IsK_UNICEFApproved">
<xsd:simpleType>
<xsd:restriction base="dms:Boolean"/>
</xsd:simpleType>
</xsd:element>
<xsd:element name="K_UNICEFApprovedBy" ma:index="43" nillable="true" ma:displayName="K_UNICEF Approved By" ma:list="UserInfo" ma:SharePointGroup="0" ma:internalName="K_UNICEFApprov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K_UNICEFComments" ma:index="44" nillable="true" ma:displayName="K_UNICEF Comments" ma:internalName="K_UNICEFComments">
<xsd:simpleType>
<xsd:restriction base="dms:Note">
<xsd:maxLength value="255"/>
</xsd:restriction>
</xsd:simpleType>
</xsd:element>
<xsd:element name="K_UNICEFRequestedBy" ma:index="45" nillable="true" ma:displayName="K_UNICEF Requested By" ma:list="UserInfo" ma:SharePointGroup="0" ma:internalName="K_UNICEFRequest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/xsd:schema>
<xsd:schema targetNamespace="65182ab8-747e-4d 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K_UNICEFStatus" ma:index="46" nillable="true" ma:displayName="K_UNICEF Status" ma:format="Dropdown" ma:internalName="K_UNICEFStatus">
<xsd:simpleType>
<xsd:restriction base="dms:Choice">
<xsd:enumeration value="In Progress"/>
<xsd:enumeration value="Approved"/>
<xsd:enumeration value="Rejected"/>
<xsd:enumeration value="Unpublished"/>
</xsd:restriction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8" ma:displayName="Content Type"/>
<xsd:element ref="dc:title" minOccurs="0" maxOccurs="1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4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h6a71f3e574e4344bc34f3fc9dd20054 xmlns="6d073afc-325a-40aa-8ca5-093327bee0ce"><Terms xmlns="http://schemas.microsoft.com/office/infopath/2007/PartnerControls"></Terms></h6a71f3e574e4344bc34f3fc9dd20054><j048a4f9aaad4a8990a1d5e5f53cb451 xmlns="6d073afc-325a-40aa-8ca5-093327bee0ce"><Terms xmlns="http://schemas.microsoft.com/office/infopath/2007/PartnerControls"></Terms></j048a4f9aaad4a8990a1d5e5f53cb451><ContentStatus xmlns="ca283e0b-db31-4043-a2ef-b80661bf084a">­</ContentStatus><IconOverlay xmlns="http://schemas.microsoft.com/sharepoint/v4">|pptx|lockoverlay.png</IconOverlay><ContentLanguage xmlns="ca283e0b-db31-4043-a2ef-b80661bf084a">English</ContentLanguage><j169e817e0ee4eb8974e6fc4a2762909 xmlns="6d073afc-325a-40aa-8ca5-093327bee0ce"><Terms xmlns="http://schemas.microsoft.com/office/infopath/2007/PartnerControls"></Terms></j169e817e0ee4eb8974e6fc4a2762909><TaxCatchAll xmlns="6d073afc-325a-40aa-8ca5-093327bee0ce"><Value>14</Value></TaxCatchAll><ga975397408f43e4b84ec8e5a598e523 xmlns="6d073afc-325a-40aa-8ca5-093327bee0ce"><Terms xmlns="http://schemas.microsoft.com/office/infopath/2007/PartnerControls"><TermInfo xmlns="http://schemas.microsoft.com/office/infopath/2007/PartnerControls"><TermName xmlns="http://schemas.microsoft.com/office/infopath/2007/PartnerControls">Programme Division-456D</TermName><TermId xmlns="http://schemas.microsoft.com/office/infopath/2007/PartnerControls">b599cc08-53d0-4ecf-afce-40bdcdf910e2</TermId></TermInfo></Terms></ga975397408f43e4b84ec8e5a598e523><mda26ace941f4791a7314a339fee829c xmlns="6d073afc-325a-40aa-8ca5-093327bee0ce"><Terms xmlns="http://schemas.microsoft.com/office/infopath/2007/PartnerControls"></Terms></mda26ace941f4791a7314a339fee829c><TaxKeywordTaxHTField xmlns="6d073afc-325a-40aa-8ca5-093327bee0ce"><Terms xmlns="http://schemas.microsoft.com/office/infopath/2007/PartnerControls"></Terms></TaxKeywordTaxHTField><_dlc_DocId xmlns="6d073afc-325a-40aa-8ca5-093327bee0ce">K6SJJ6KFD6K2-266479262-254</_dlc_DocId><_dlc_DocIdUrl xmlns="6d073afc-325a-40aa-8ca5-093327bee0ce"><Url>https://unicef.sharepoint.com/teams/PD-AMRDiagnostics/_layouts/15/DocIdRedir.aspx?ID=K6SJJ6KFD6K2-266479262-254</Url><Description>K6SJJ6KFD6K2-266479262-254</Description></_dlc_DocIdUrl><K_UNICEFComments xmlns="65182ab8-747e-4d60-8b70-c4a0a711ff47" xsi:nil="true"></K_UNICEFComments><K_UNICEFApprovedBy xmlns="65182ab8-747e-4d60-8b70-c4a0a711ff47"><UserInfo><DisplayName>Poornima Ravi Shankar</DisplayName><AccountId>19</AccountId><AccountType/></UserInfo></K_UNICEFApprovedBy><IsK_UNICEFApproved xmlns="65182ab8-747e-4d60-8b70-c4a0a711ff47">true</IsK_UNICEFApproved><K_UNICEFRequestedBy xmlns="65182ab8-747e-4d60-8b70-c4a0a711ff47"><UserInfo><DisplayName>Seungha Yu</DisplayName><AccountId>18</AccountId><AccountType/></UserInfo></K_UNICEFRequestedBy><K_UNICEFStatus xmlns="65182ab8-747e-4d 60-8b70-c4a0a711ff47">Approved</K_UNICEFStatus><lcf76f155ced4ddcb4097134ff3c332f xmlns="5fb256f3-6233-433a-8366-f24d9efb8dd0"><Terms xmlns="http://schemas.microsoft.com/office/infopath/2007/PartnerControls"></Terms></lcf76f155ced4ddcb4097134ff3c332f><_vti_ItemDeclaredRecord xmlns="http://schemas.microsoft.com/sharepoint/v3">2024-04-22T10:25:38+00:00</_vti_ItemDeclaredRecord><_vti_ItemHoldRecordStatus xmlns="http://schemas.microsoft.com/sharepoint/v3">273</_vti_ItemHoldRecordStatus></documentManagement></p:properties>
</file>

<file path=customXml/itemProps1.xml><?xml version="1.0" encoding="utf-8"?>
<ds:datastoreItem xmlns:ds="http://schemas.openxmlformats.org/officeDocument/2006/customXml" ds:itemID="{6D344041-3109-4D6E-B41C-5AD7C5C4F2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245A1-B936-4A7B-A466-97101CE774A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5A4619B-23AA-4F0E-A688-2FBEFDB9C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283e0b-db31-4043-a2ef-b80661bf084a"/>
    <ds:schemaRef ds:uri="6d073afc-325a-40aa-8ca5-093327bee0ce"/>
    <ds:schemaRef ds:uri="http://schemas.microsoft.com/sharepoint/v4"/>
    <ds:schemaRef ds:uri="5fb256f3-6233-433a-8366-f24d9efb8dd0"/>
    <ds:schemaRef ds:uri="65182ab8-747e-4d60-8b70-c4a0a711ff47"/>
    <ds:schemaRef ds:uri="65182ab8-747e-4d 60-8b70-c4a0a711ff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7405DAB-71D4-4CE0-96B8-3F333FF19DBE}">
  <ds:schemaRefs>
    <ds:schemaRef ds:uri="http://schemas.microsoft.com/office/2006/metadata/properties"/>
    <ds:schemaRef ds:uri="http://schemas.microsoft.com/office/infopath/2007/PartnerControls"/>
    <ds:schemaRef ds:uri="6d073afc-325a-40aa-8ca5-093327bee0ce"/>
    <ds:schemaRef ds:uri="ca283e0b-db31-4043-a2ef-b80661bf084a"/>
    <ds:schemaRef ds:uri="http://schemas.microsoft.com/sharepoint/v4"/>
    <ds:schemaRef ds:uri="65182ab8-747e-4d60-8b70-c4a0a711ff47"/>
    <ds:schemaRef ds:uri="65182ab8-747e-4d 60-8b70-c4a0a711ff47"/>
    <ds:schemaRef ds:uri="5fb256f3-6233-433a-8366-f24d9efb8dd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211</Words>
  <Application>Microsoft Office PowerPoint</Application>
  <PresentationFormat>Custom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Mulish Black</vt:lpstr>
      <vt:lpstr>Mulish ExtraBold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Diksha Mudbhary-Sitaula</cp:lastModifiedBy>
  <cp:revision>1</cp:revision>
  <dcterms:modified xsi:type="dcterms:W3CDTF">2024-04-11T02:32:06Z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0x0101009BA85F8052A6DA4FA3E31FF9F74C697000BF55A68919E6C048973B20742818996D</vt:lpwstr>
  </property>
  <property fmtid="{D5CDD505-2E9C-101B-9397-08002B2CF9AE}" pid="3" name="OfficeDivision">
    <vt:lpwstr>14;#Programme Division-456D|b599cc08-53d0-4ecf-afce-40bdcdf910e2</vt:lpwstr>
  </property>
  <property fmtid="{D5CDD505-2E9C-101B-9397-08002B2CF9AE}" pid="4" name="_dlc_DocIdItemGuid">
    <vt:lpwstr>fd062e84-daf7-4747-95e8-391cd5596cdf</vt:lpwstr>
  </property>
  <property fmtid="{D5CDD505-2E9C-101B-9397-08002B2CF9AE}" pid="5" name="SystemDTAC">
    <vt:lpwstr/>
  </property>
  <property fmtid="{D5CDD505-2E9C-101B-9397-08002B2CF9AE}" pid="6" name="TaxKeyword">
    <vt:lpwstr/>
  </property>
  <property fmtid="{D5CDD505-2E9C-101B-9397-08002B2CF9AE}" pid="7" name="Topic">
    <vt:lpwstr/>
  </property>
  <property fmtid="{D5CDD505-2E9C-101B-9397-08002B2CF9AE}" pid="8" name="MediaServiceImageTags">
    <vt:lpwstr/>
  </property>
  <property fmtid="{D5CDD505-2E9C-101B-9397-08002B2CF9AE}" pid="9" name="CriticalForLongTermRetention">
    <vt:lpwstr/>
  </property>
  <property fmtid="{D5CDD505-2E9C-101B-9397-08002B2CF9AE}" pid="10" name="DocumentType">
    <vt:lpwstr/>
  </property>
  <property fmtid="{D5CDD505-2E9C-101B-9397-08002B2CF9AE}" pid="11" name="ecm_ItemDeleteBlockHolders">
    <vt:lpwstr>ecm_InPlaceRecordLock</vt:lpwstr>
  </property>
  <property fmtid="{D5CDD505-2E9C-101B-9397-08002B2CF9AE}" pid="12" name="ecm_RecordRestrictions">
    <vt:lpwstr>BlockDelete, BlockEdit</vt:lpwstr>
  </property>
  <property fmtid="{D5CDD505-2E9C-101B-9397-08002B2CF9AE}" pid="13" name="ecm_ItemLockHolders">
    <vt:lpwstr>ecm_InPlaceRecordLock</vt:lpwstr>
  </property>
</Properties>
</file>