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5"/>
  </p:sldMasterIdLst>
  <p:notesMasterIdLst>
    <p:notesMasterId r:id="rId10"/>
  </p:notesMasterIdLst>
  <p:sldIdLst>
    <p:sldId id="256" r:id="rId6"/>
    <p:sldId id="257" r:id="rId7"/>
    <p:sldId id="258" r:id="rId8"/>
    <p:sldId id="259" r:id="rId9"/>
  </p:sldIdLst>
  <p:sldSz cx="10287000" cy="10287000"/>
  <p:notesSz cx="6858000" cy="9144000"/>
  <p:embeddedFontLst>
    <p:embeddedFont>
      <p:font typeface="Mulish" panose="020B0604020202020204" charset="0"/>
      <p:regular r:id="rId11"/>
      <p:bold r:id="rId12"/>
      <p:italic r:id="rId13"/>
      <p:boldItalic r:id="rId14"/>
    </p:embeddedFont>
    <p:embeddedFont>
      <p:font typeface="Mulish Black" panose="020B0604020202020204" charset="0"/>
      <p:bold r:id="rId15"/>
      <p:boldItalic r:id="rId16"/>
    </p:embeddedFont>
    <p:embeddedFont>
      <p:font typeface="Mulish ExtraBold" panose="020B0604020202020204" charset="0"/>
      <p:bold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747775"/>
          </p15:clr>
        </p15:guide>
        <p15:guide id="2" pos="3240">
          <p15:clr>
            <a:srgbClr val="747775"/>
          </p15:clr>
        </p15:guide>
        <p15:guide id="3" pos="50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1828" y="40"/>
      </p:cViewPr>
      <p:guideLst>
        <p:guide orient="horz" pos="3240"/>
        <p:guide pos="3240"/>
        <p:guide pos="5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customXml" Target="../customXml/item2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font" Target="fonts/font1.fntdata"/><Relationship Id="rId5" Type="http://schemas.openxmlformats.org/officeDocument/2006/relationships/slideMaster" Target="slideMasters/slideMaster1.xml"/><Relationship Id="rId15" Type="http://schemas.openxmlformats.org/officeDocument/2006/relationships/font" Target="fonts/font5.fntdata"/><Relationship Id="rId23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ksha Mudbhary-Sitaula" userId="e5961e22-d97c-4d35-8513-7c669f301db5" providerId="ADAL" clId="{FFC06C6C-9285-4610-96F0-6855C8FC9888}"/>
    <pc:docChg chg="undo custSel modSld">
      <pc:chgData name="Diksha Mudbhary-Sitaula" userId="e5961e22-d97c-4d35-8513-7c669f301db5" providerId="ADAL" clId="{FFC06C6C-9285-4610-96F0-6855C8FC9888}" dt="2024-04-11T02:23:23.130" v="69" actId="20577"/>
      <pc:docMkLst>
        <pc:docMk/>
      </pc:docMkLst>
      <pc:sldChg chg="modSp mod">
        <pc:chgData name="Diksha Mudbhary-Sitaula" userId="e5961e22-d97c-4d35-8513-7c669f301db5" providerId="ADAL" clId="{FFC06C6C-9285-4610-96F0-6855C8FC9888}" dt="2024-04-11T02:17:25.857" v="16" actId="255"/>
        <pc:sldMkLst>
          <pc:docMk/>
          <pc:sldMk cId="0" sldId="256"/>
        </pc:sldMkLst>
        <pc:spChg chg="mod">
          <ac:chgData name="Diksha Mudbhary-Sitaula" userId="e5961e22-d97c-4d35-8513-7c669f301db5" providerId="ADAL" clId="{FFC06C6C-9285-4610-96F0-6855C8FC9888}" dt="2024-04-11T02:17:00.828" v="13" actId="20577"/>
          <ac:spMkLst>
            <pc:docMk/>
            <pc:sldMk cId="0" sldId="256"/>
            <ac:spMk id="59" creationId="{00000000-0000-0000-0000-000000000000}"/>
          </ac:spMkLst>
        </pc:spChg>
        <pc:spChg chg="mod">
          <ac:chgData name="Diksha Mudbhary-Sitaula" userId="e5961e22-d97c-4d35-8513-7c669f301db5" providerId="ADAL" clId="{FFC06C6C-9285-4610-96F0-6855C8FC9888}" dt="2024-04-11T02:17:25.857" v="16" actId="255"/>
          <ac:spMkLst>
            <pc:docMk/>
            <pc:sldMk cId="0" sldId="256"/>
            <ac:spMk id="60" creationId="{00000000-0000-0000-0000-000000000000}"/>
          </ac:spMkLst>
        </pc:spChg>
      </pc:sldChg>
      <pc:sldChg chg="modSp mod">
        <pc:chgData name="Diksha Mudbhary-Sitaula" userId="e5961e22-d97c-4d35-8513-7c669f301db5" providerId="ADAL" clId="{FFC06C6C-9285-4610-96F0-6855C8FC9888}" dt="2024-04-11T02:18:03.546" v="19" actId="255"/>
        <pc:sldMkLst>
          <pc:docMk/>
          <pc:sldMk cId="0" sldId="257"/>
        </pc:sldMkLst>
        <pc:spChg chg="mod">
          <ac:chgData name="Diksha Mudbhary-Sitaula" userId="e5961e22-d97c-4d35-8513-7c669f301db5" providerId="ADAL" clId="{FFC06C6C-9285-4610-96F0-6855C8FC9888}" dt="2024-04-11T02:18:03.546" v="19" actId="255"/>
          <ac:spMkLst>
            <pc:docMk/>
            <pc:sldMk cId="0" sldId="257"/>
            <ac:spMk id="66" creationId="{00000000-0000-0000-0000-000000000000}"/>
          </ac:spMkLst>
        </pc:spChg>
      </pc:sldChg>
      <pc:sldChg chg="modSp mod">
        <pc:chgData name="Diksha Mudbhary-Sitaula" userId="e5961e22-d97c-4d35-8513-7c669f301db5" providerId="ADAL" clId="{FFC06C6C-9285-4610-96F0-6855C8FC9888}" dt="2024-04-11T02:18:34.758" v="21" actId="1076"/>
        <pc:sldMkLst>
          <pc:docMk/>
          <pc:sldMk cId="0" sldId="258"/>
        </pc:sldMkLst>
        <pc:spChg chg="mod">
          <ac:chgData name="Diksha Mudbhary-Sitaula" userId="e5961e22-d97c-4d35-8513-7c669f301db5" providerId="ADAL" clId="{FFC06C6C-9285-4610-96F0-6855C8FC9888}" dt="2024-04-11T02:18:34.758" v="21" actId="1076"/>
          <ac:spMkLst>
            <pc:docMk/>
            <pc:sldMk cId="0" sldId="258"/>
            <ac:spMk id="72" creationId="{00000000-0000-0000-0000-000000000000}"/>
          </ac:spMkLst>
        </pc:spChg>
      </pc:sldChg>
      <pc:sldChg chg="addSp delSp modSp mod">
        <pc:chgData name="Diksha Mudbhary-Sitaula" userId="e5961e22-d97c-4d35-8513-7c669f301db5" providerId="ADAL" clId="{FFC06C6C-9285-4610-96F0-6855C8FC9888}" dt="2024-04-11T02:23:23.130" v="69" actId="20577"/>
        <pc:sldMkLst>
          <pc:docMk/>
          <pc:sldMk cId="0" sldId="259"/>
        </pc:sldMkLst>
        <pc:spChg chg="add del">
          <ac:chgData name="Diksha Mudbhary-Sitaula" userId="e5961e22-d97c-4d35-8513-7c669f301db5" providerId="ADAL" clId="{FFC06C6C-9285-4610-96F0-6855C8FC9888}" dt="2024-04-11T02:22:09.103" v="43" actId="478"/>
          <ac:spMkLst>
            <pc:docMk/>
            <pc:sldMk cId="0" sldId="259"/>
            <ac:spMk id="78" creationId="{00000000-0000-0000-0000-000000000000}"/>
          </ac:spMkLst>
        </pc:spChg>
        <pc:spChg chg="add del">
          <ac:chgData name="Diksha Mudbhary-Sitaula" userId="e5961e22-d97c-4d35-8513-7c669f301db5" providerId="ADAL" clId="{FFC06C6C-9285-4610-96F0-6855C8FC9888}" dt="2024-04-11T02:22:10.900" v="44" actId="478"/>
          <ac:spMkLst>
            <pc:docMk/>
            <pc:sldMk cId="0" sldId="259"/>
            <ac:spMk id="79" creationId="{00000000-0000-0000-0000-000000000000}"/>
          </ac:spMkLst>
        </pc:spChg>
        <pc:spChg chg="add del mod">
          <ac:chgData name="Diksha Mudbhary-Sitaula" userId="e5961e22-d97c-4d35-8513-7c669f301db5" providerId="ADAL" clId="{FFC06C6C-9285-4610-96F0-6855C8FC9888}" dt="2024-04-11T02:22:26.725" v="46" actId="1076"/>
          <ac:spMkLst>
            <pc:docMk/>
            <pc:sldMk cId="0" sldId="259"/>
            <ac:spMk id="80" creationId="{00000000-0000-0000-0000-000000000000}"/>
          </ac:spMkLst>
        </pc:spChg>
        <pc:spChg chg="mod">
          <ac:chgData name="Diksha Mudbhary-Sitaula" userId="e5961e22-d97c-4d35-8513-7c669f301db5" providerId="ADAL" clId="{FFC06C6C-9285-4610-96F0-6855C8FC9888}" dt="2024-04-11T02:23:19.973" v="68" actId="14100"/>
          <ac:spMkLst>
            <pc:docMk/>
            <pc:sldMk cId="0" sldId="259"/>
            <ac:spMk id="81" creationId="{00000000-0000-0000-0000-000000000000}"/>
          </ac:spMkLst>
        </pc:spChg>
        <pc:spChg chg="mod">
          <ac:chgData name="Diksha Mudbhary-Sitaula" userId="e5961e22-d97c-4d35-8513-7c669f301db5" providerId="ADAL" clId="{FFC06C6C-9285-4610-96F0-6855C8FC9888}" dt="2024-04-11T02:23:23.130" v="69" actId="20577"/>
          <ac:spMkLst>
            <pc:docMk/>
            <pc:sldMk cId="0" sldId="259"/>
            <ac:spMk id="8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816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4f6b22fc79_1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4f6b22fc79_1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4f6b22fc79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4f6b22fc79_1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4f6b22fc79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4f6b22fc79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50672" y="1489150"/>
            <a:ext cx="9585600" cy="41052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50663" y="5668250"/>
            <a:ext cx="9585600" cy="1585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50663" y="2212250"/>
            <a:ext cx="9585600" cy="39270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50663" y="6304450"/>
            <a:ext cx="9585600" cy="2601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 algn="ctr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50663" y="4301700"/>
            <a:ext cx="9585600" cy="16836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45000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436450" y="2304950"/>
            <a:ext cx="45000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50663" y="1111200"/>
            <a:ext cx="3159000" cy="15114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50663" y="2779200"/>
            <a:ext cx="3159000" cy="6358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51531" y="900300"/>
            <a:ext cx="7163700" cy="81816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1pPr>
            <a:lvl2pPr lvl="1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2pPr>
            <a:lvl3pPr lvl="2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3pPr>
            <a:lvl4pPr lvl="3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4pPr>
            <a:lvl5pPr lvl="4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5pPr>
            <a:lvl6pPr lvl="5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6pPr>
            <a:lvl7pPr lvl="6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7pPr>
            <a:lvl8pPr lvl="7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8pPr>
            <a:lvl9pPr lvl="8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3500" y="-250"/>
            <a:ext cx="51435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9525" tIns="129525" rIns="129525" bIns="1295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8688" y="2466350"/>
            <a:ext cx="4550700" cy="29646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8688" y="5606150"/>
            <a:ext cx="4550700" cy="2470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556938" y="1448150"/>
            <a:ext cx="4316700" cy="7390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50663" y="8461150"/>
            <a:ext cx="6748800" cy="1210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1pPr>
            <a:lvl2pPr marL="914400" lvl="1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marL="1371600" lvl="2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marL="1828800" lvl="3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marL="2286000" lvl="4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marL="2743200" lvl="5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marL="3200400" lvl="6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marL="3657600" lvl="7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marL="4114800" lvl="8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 algn="r">
              <a:buNone/>
              <a:defRPr sz="1400">
                <a:solidFill>
                  <a:schemeClr val="dk2"/>
                </a:solidFill>
              </a:defRPr>
            </a:lvl1pPr>
            <a:lvl2pPr lvl="1" algn="r">
              <a:buNone/>
              <a:defRPr sz="1400">
                <a:solidFill>
                  <a:schemeClr val="dk2"/>
                </a:solidFill>
              </a:defRPr>
            </a:lvl2pPr>
            <a:lvl3pPr lvl="2" algn="r">
              <a:buNone/>
              <a:defRPr sz="1400">
                <a:solidFill>
                  <a:schemeClr val="dk2"/>
                </a:solidFill>
              </a:defRPr>
            </a:lvl3pPr>
            <a:lvl4pPr lvl="3" algn="r">
              <a:buNone/>
              <a:defRPr sz="1400">
                <a:solidFill>
                  <a:schemeClr val="dk2"/>
                </a:solidFill>
              </a:defRPr>
            </a:lvl4pPr>
            <a:lvl5pPr lvl="4" algn="r">
              <a:buNone/>
              <a:defRPr sz="1400">
                <a:solidFill>
                  <a:schemeClr val="dk2"/>
                </a:solidFill>
              </a:defRPr>
            </a:lvl5pPr>
            <a:lvl6pPr lvl="5" algn="r">
              <a:buNone/>
              <a:defRPr sz="1400">
                <a:solidFill>
                  <a:schemeClr val="dk2"/>
                </a:solidFill>
              </a:defRPr>
            </a:lvl6pPr>
            <a:lvl7pPr lvl="6" algn="r">
              <a:buNone/>
              <a:defRPr sz="1400">
                <a:solidFill>
                  <a:schemeClr val="dk2"/>
                </a:solidFill>
              </a:defRPr>
            </a:lvl7pPr>
            <a:lvl8pPr lvl="7" algn="r">
              <a:buNone/>
              <a:defRPr sz="1400">
                <a:solidFill>
                  <a:schemeClr val="dk2"/>
                </a:solidFill>
              </a:defRPr>
            </a:lvl8pPr>
            <a:lvl9pPr lvl="8" algn="r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97850" y="2212338"/>
            <a:ext cx="1666875" cy="29813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733125" y="1856800"/>
            <a:ext cx="7377600" cy="40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81%</a:t>
            </a:r>
            <a:endParaRPr sz="25000" dirty="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9100" y="2436188"/>
            <a:ext cx="1733550" cy="3105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12175" y="3241038"/>
            <a:ext cx="781050" cy="195262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545425" y="5676900"/>
            <a:ext cx="8412900" cy="16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dirty="0">
                <a:solidFill>
                  <a:schemeClr val="lt1"/>
                </a:solidFill>
                <a:latin typeface="Mulish"/>
                <a:ea typeface="Mulish"/>
                <a:cs typeface="Mulish"/>
                <a:sym typeface="Mulish"/>
              </a:rPr>
              <a:t>ya que el 81% de las personas de países de ingresos bajos e ingresos medianos-bajos carecen de acceso a pruebas de diagnóstico (a excepción de las pruebas del VIH y la malaria). </a:t>
            </a:r>
            <a:r>
              <a:rPr lang="en" sz="24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Lancet, 2021</a:t>
            </a:r>
            <a:endParaRPr sz="2400" dirty="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830925" y="7364025"/>
            <a:ext cx="6833800" cy="2400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 b="1" dirty="0">
                <a:solidFill>
                  <a:srgbClr val="F7931E"/>
                </a:solidFill>
                <a:latin typeface="Mulish"/>
                <a:ea typeface="Mulish"/>
                <a:cs typeface="Mulish"/>
                <a:sym typeface="Mulish"/>
              </a:rPr>
              <a:t>Las pruebas de diagnóstico son un requisito esencial para alcanzar la cobertura universal de salud.</a:t>
            </a:r>
            <a:endParaRPr sz="3600" b="1" dirty="0">
              <a:solidFill>
                <a:srgbClr val="F7931E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>
            <a:off x="608824" y="858375"/>
            <a:ext cx="7468375" cy="2400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 dirty="0">
                <a:solidFill>
                  <a:srgbClr val="1155CC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Sin ellas, es imposible garantizar que todas las personas disfruten de asistencia sanitaria de calidad.</a:t>
            </a:r>
            <a:endParaRPr sz="3600" dirty="0">
              <a:solidFill>
                <a:srgbClr val="1155CC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3101450" y="7075685"/>
            <a:ext cx="7015800" cy="2723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300" dirty="0">
                <a:solidFill>
                  <a:srgbClr val="1155CC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Las pruebas de diagnóstico generan datos que empoderan a todos los niveles del sistema de salud para atender sus prioridades.</a:t>
            </a:r>
            <a:endParaRPr sz="3300" dirty="0">
              <a:solidFill>
                <a:srgbClr val="1155CC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 txBox="1"/>
          <p:nvPr/>
        </p:nvSpPr>
        <p:spPr>
          <a:xfrm>
            <a:off x="1138217" y="1504999"/>
            <a:ext cx="8412900" cy="3262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4000" dirty="0">
                <a:solidFill>
                  <a:srgbClr val="1155CC"/>
                </a:solidFill>
                <a:latin typeface="Mulish Black"/>
                <a:ea typeface="Mulish Black"/>
                <a:cs typeface="Mulish Black"/>
                <a:sym typeface="Mulish Black"/>
              </a:rPr>
              <a:t>Las pruebas de diagnóstico de la COVID-19 deben ser parte íntegra de mas asistenciales, de modo que se realicen como servicio rutinario.</a:t>
            </a:r>
            <a:endParaRPr lang="en-US" dirty="0"/>
          </a:p>
        </p:txBody>
      </p:sp>
      <p:sp>
        <p:nvSpPr>
          <p:cNvPr id="81" name="Google Shape;81;p16"/>
          <p:cNvSpPr/>
          <p:nvPr/>
        </p:nvSpPr>
        <p:spPr>
          <a:xfrm>
            <a:off x="1210882" y="4767399"/>
            <a:ext cx="3589718" cy="75220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6"/>
          <p:cNvSpPr txBox="1"/>
          <p:nvPr/>
        </p:nvSpPr>
        <p:spPr>
          <a:xfrm>
            <a:off x="1210882" y="4690993"/>
            <a:ext cx="5174680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chemeClr val="lt1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Encargado</a:t>
            </a:r>
            <a:r>
              <a:rPr lang="en-US" sz="2400" dirty="0">
                <a:solidFill>
                  <a:schemeClr val="lt1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 de formular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solidFill>
                  <a:schemeClr val="lt1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políticas</a:t>
            </a:r>
            <a:r>
              <a:rPr lang="en-US" sz="2400" dirty="0">
                <a:solidFill>
                  <a:schemeClr val="lt1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 de </a:t>
            </a:r>
            <a:r>
              <a:rPr lang="en-US" sz="2400" dirty="0" err="1">
                <a:solidFill>
                  <a:schemeClr val="lt1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salud</a:t>
            </a:r>
            <a:endParaRPr sz="2400" dirty="0">
              <a:solidFill>
                <a:schemeClr val="lt1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<ct:contentTypeSchema ct:_="" ma:_="" ma:contentTypeName="UNICEF Document" ma:contentTypeID="0x0101009BA85F8052A6DA4FA3E31FF9F74C697000BF55A68919E6C048973B20742818996D" ma:contentTypeVersion="29" ma:contentTypeDescription="Create a new document." ma:contentTypeScope="" ma:versionID="ac42091db7b92dbf9292d1d43df8f046" xmlns:ct="http://schemas.microsoft.com/office/2006/metadata/contentType" xmlns:ma="http://schemas.microsoft.com/office/2006/metadata/properties/metaAttributes">
<xsd:schema targetNamespace="http://schemas.microsoft.com/office/2006/metadata/properties" ma:root="true" ma:fieldsID="b1494cdc9494bb5a14c45bda7d9f89d4" ns1:_="" ns2:_="" ns3:_="" ns4:_="" ns5:_="" ns6:_="" ns7:_="" xmlns:xsd="http://www.w3.org/2001/XMLSchema" xmlns:xs="http://www.w3.org/2001/XMLSchema" xmlns:p="http://schemas.microsoft.com/office/2006/metadata/properties" xmlns:ns1="http://schemas.microsoft.com/sharepoint/v3" xmlns:ns2="ca283e0b-db31-4043-a2ef-b80661bf084a" xmlns:ns3="6d073afc-325a-40aa-8ca5-093327bee0ce" xmlns:ns4="http://schemas.microsoft.com/sharepoint/v4" xmlns:ns5="5fb256f3-6233-433a-8366-f24d9efb8dd0" xmlns:ns6="65182ab8-747e-4d60-8b70-c4a0a711ff47" xmlns:ns7="65182ab8-747e-4d 60-8b70-c4a0a711ff47">
<xsd:import namespace="http://schemas.microsoft.com/sharepoint/v3"/>
<xsd:import namespace="ca283e0b-db31-4043-a2ef-b80661bf084a"/>
<xsd:import namespace="6d073afc-325a-40aa-8ca5-093327bee0ce"/>
<xsd:import namespace="http://schemas.microsoft.com/sharepoint/v4"/>
<xsd:import namespace="5fb256f3-6233-433a-8366-f24d9efb8dd0"/>
<xsd:import namespace="65182ab8-747e-4d60-8b70-c4a0a711ff47"/>
<xsd:import namespace="65182ab8-747e-4d 60-8b70-c4a0a711ff47"/>
<xsd:element name="properties">
<xsd:complexType>
<xsd:sequence>
<xsd:element name="documentManagement">
<xsd:complexType>
<xsd:all>
<xsd:element ref="ns2:ContentLanguage" minOccurs="0"/>
<xsd:element ref="ns2:ContentStatus" minOccurs="0"/>
<xsd:element ref="ns3:h6a71f3e574e4344bc34f3fc9dd20054" minOccurs="0"/>
<xsd:element ref="ns3:_dlc_DocId" minOccurs="0"/>
<xsd:element ref="ns3:_dlc_DocIdUrl" minOccurs="0"/>
<xsd:element ref="ns3:ga975397408f43e4b84ec8e5a598e523" minOccurs="0"/>
<xsd:element ref="ns3:_dlc_DocIdPersistId" minOccurs="0"/>
<xsd:element ref="ns3:mda26ace941f4791a7314a339fee829c" minOccurs="0"/>
<xsd:element ref="ns3:j169e817e0ee4eb8974e6fc4a2762909" minOccurs="0"/>
<xsd:element ref="ns3:TaxCatchAll" minOccurs="0"/>
<xsd:element ref="ns3:j048a4f9aaad4a8990a1d5e5f53cb451" minOccurs="0"/>
<xsd:element ref="ns3:TaxCatchAllLabel" minOccurs="0"/>
<xsd:element ref="ns3:TaxKeywordTaxHTField" minOccurs="0"/>
<xsd:element ref="ns4:IconOverlay" minOccurs="0"/>
<xsd:element ref="ns1:_vti_ItemDeclaredRecord" minOccurs="0"/>
<xsd:element ref="ns1:_vti_ItemHoldRecordStatus" minOccurs="0"/>
<xsd:element ref="ns5:MediaServiceMetadata" minOccurs="0"/>
<xsd:element ref="ns5:MediaServiceFastMetadata" minOccurs="0"/>
<xsd:element ref="ns5:MediaServiceObjectDetectorVersions" minOccurs="0"/>
<xsd:element ref="ns5:MediaServiceDateTaken" minOccurs="0"/>
<xsd:element ref="ns5:MediaServiceGenerationTime" minOccurs="0"/>
<xsd:element ref="ns5:MediaServiceEventHashCode" minOccurs="0"/>
<xsd:element ref="ns5:MediaLengthInSeconds" minOccurs="0"/>
<xsd:element ref="ns5:lcf76f155ced4ddcb4097134ff3c332f" minOccurs="0"/>
<xsd:element ref="ns5:MediaServiceOCR" minOccurs="0"/>
<xsd:element ref="ns3:SharedWithUsers" minOccurs="0"/>
<xsd:element ref="ns3:SharedWithDetails" minOccurs="0"/>
<xsd:element ref="ns6:IsK_UNICEFApproved" minOccurs="0"/>
<xsd:element ref="ns6:K_UNICEFApprovedBy" minOccurs="0"/>
<xsd:element ref="ns6:K_UNICEFComments" minOccurs="0"/>
<xsd:element ref="ns6:K_UNICEFRequestedBy" minOccurs="0"/>
<xsd:element ref="ns7:K_UNICEFStatus" minOccurs="0"/>
<xsd:element ref="ns5:MediaServiceSearchProperties" minOccurs="0"/>
</xsd:all>
</xsd:complexType>
</xsd:element>
</xsd:sequence>
</xsd:complexType>
</xsd:element>
</xsd:schema>
<xsd:schema targetNamespace="http://schemas.microsoft.com/sharepoint/v3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_vti_ItemDeclaredRecord" ma:index="28" nillable="true" ma:displayName="Declared Record" ma:hidden="true" ma:internalName="_vti_ItemDeclaredRecord" ma:readOnly="true">
<xsd:simpleType>
<xsd:restriction base="dms:DateTime"/>
</xsd:simpleType>
</xsd:element>
<xsd:element name="_vti_ItemHoldRecordStatus" ma:index="29" nillable="true" ma:displayName="Hold and Record Status" ma:decimals="0" ma:description="" ma:hidden="true" ma:indexed="true" ma:internalName="_vti_ItemHoldRecordStatus" ma:readOnly="true">
<xsd:simpleType>
<xsd:restriction base="dms:Unknown"/>
</xsd:simpleType>
</xsd:element>
</xsd:schema>
<xsd:schema targetNamespace="ca283e0b-db31-4043-a2ef-b80661bf084a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ContentLanguage" ma:index="3" nillable="true" ma:displayName="Content Language *" ma:default="English" ma:format="RadioButtons" ma:indexed="true" ma:internalName="ContentLanguage">
<xsd:simpleType>
<xsd:restriction base="dms:Choice">
<xsd:enumeration value="English"/>
<xsd:enumeration value="French"/>
<xsd:enumeration value="Spanish"/>
<xsd:enumeration value="Russian"/>
<xsd:enumeration value="Chinese"/>
<xsd:enumeration value="Arabic"/>
<xsd:enumeration value="other"/>
</xsd:restriction>
</xsd:simpleType>
</xsd:element>
<xsd:element name="ContentStatus" ma:index="11" nillable="true" ma:displayName="Content Status" ma:default="­" ma:description="Optional column to indicate document status: draft, final or no status." ma:format="RadioButtons" ma:internalName="ContentStatus">
<xsd:simpleType>
<xsd:restriction base="dms:Choice">
<xsd:enumeration value="­"/>
<xsd:enumeration value="Draft"/>
<xsd:enumeration value="Final"/>
</xsd:restriction>
</xsd:simpleType>
</xsd:element>
</xsd:schema>
<xsd:schema targetNamespace="6d073afc-325a-40aa-8ca5-093327bee0ce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h6a71f3e574e4344bc34f3fc9dd20054" ma:index="15" nillable="true" ma:taxonomy="true" ma:internalName="h6a71f3e574e4344bc34f3fc9dd20054" ma:taxonomyFieldName="Topic" ma:displayName="Topic *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" ma:index="16" nillable="true" ma:displayName="Document ID Value" ma:description="The value of the document ID assigned to this item." ma:indexed="true" ma:internalName="_dlc_DocId" ma:readOnly="true">
<xsd:simpleType>
<xsd:restriction base="dms:Text"/>
</xsd:simpleType>
</xsd:element>
<xsd:element name="_dlc_DocIdUrl" ma:index="17" nillable="true" ma:displayName="Document ID" ma:description="Permanent link to this document." ma:hidden="true" ma:internalName="_dlc_DocIdUrl" ma:readOnly="true">
<xsd:complexType>
<xsd:complexContent>
<xsd:extension base="dms:URL">
<xsd:sequence>
<xsd:element name="Url" type="dms:ValidUrl" minOccurs="0" nillable="true"/>
<xsd:element name="Description" type="xsd:string" nillable="true"/>
</xsd:sequence>
</xsd:extension>
</xsd:complexContent>
</xsd:complexType>
</xsd:element>
<xsd:element name="ga975397408f43e4b84ec8e5a598e523" ma:index="18" nillable="true" ma:taxonomy="true" ma:internalName="ga975397408f43e4b84ec8e5a598e523" ma:taxonomyFieldName="OfficeDivision" ma:displayName="Office/Division *" ma:default="1033;#Programme Division-456D|b599cc08-53d0-4ecf-afce-40bdcdf910e2" ma:fieldId="{0a975397-408f-43e4-b84e-c8e5a598e523}" ma:sspId="73f51738-d318-4883-9d64-4f0bd0ccc55e" ma:termSetId="1761a25e-44f4-4213-964a-f96c515e12cb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PersistId" ma:index="19" nillable="true" ma:displayName="Persist ID" ma:description="Keep ID on add." ma:hidden="true" ma:internalName="_dlc_DocIdPersistId" ma:readOnly="true">
<xsd:simpleType>
<xsd:restriction base="dms:Boolean"/>
</xsd:simpleType>
</xsd:element>
<xsd:element name="mda26ace941f4791a7314a339fee829c" ma:index="20" nillable="true" ma:taxonomy="true" ma:internalName="mda26ace941f4791a7314a339fee829c" ma:taxonomyFieldName="DocumentType" ma:displayName="Document Type *" ma:indexed="true" ma:default="" ma:fieldId="{6da26ace-941f-4791-a731-4a339fee829c}" ma:sspId="73f51738-d318-4883-9d64-4f0bd0ccc55e" ma:termSetId="f93b6877-8902-4378-8587-5ec85f36ead9" ma:anchorId="00000000-0000-0000-0000-000000000000" ma:open="false" ma:isKeyword="false">
<xsd:complexType>
<xsd:sequence>
<xsd:element ref="pc:Terms" minOccurs="0" maxOccurs="1"></xsd:element>
</xsd:sequence>
</xsd:complexType>
</xsd:element>
<xsd:element name="j169e817e0ee4eb8974e6fc4a2762909" ma:index="21" nillable="true" ma:taxonomy="true" ma:internalName="j169e817e0ee4eb8974e6fc4a2762909" ma:taxonomyFieldName="CriticalForLongTermRetention" ma:displayName="Critical for long-term retention?" ma:default="" ma:fieldId="{3169e817-e0ee-4eb8-974e-6fc4a2762909}" ma:sspId="73f51738-d318-4883-9d64-4f0bd0ccc55e" ma:termSetId="59f85175-3dbf-4592-9c1d-453af9da4e8b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" ma:index="22" nillable="true" ma:displayName="Taxonomy Catch All Column" ma:hidden="true" ma:list="{374c005a-750c-4ebe-8837-f3dea3d343c5}" ma:internalName="TaxCatchAll" ma:showField="CatchAllData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j048a4f9aaad4a8990a1d5e5f53cb451" ma:index="23" nillable="true" ma:taxonomy="true" ma:internalName="j048a4f9aaad4a8990a1d5e5f53cb451" ma:taxonomyFieldName="SystemDTAC" ma:displayName="System-DT-AC" ma:default="" ma:fieldId="{3048a4f9-aaad-4a89-90a1-d5e5f53cb451}" ma:sspId="73f51738-d318-4883-9d64-4f0bd0ccc55e" ma:termSetId="1e3381f3-a35f-499a-9a3c-017e5423e02a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Label" ma:index="24" nillable="true" ma:displayName="Taxonomy Catch All Column1" ma:hidden="true" ma:list="{374c005a-750c-4ebe-8837-f3dea3d343c5}" ma:internalName="TaxCatchAllLabel" ma:readOnly="true" ma:showField="CatchAllDataLabel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TaxKeywordTaxHTField" ma:index="25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
<xsd:complexType>
<xsd:sequence>
<xsd:element ref="pc:Terms" minOccurs="0" maxOccurs="1"></xsd:element>
</xsd:sequence>
</xsd:complexType>
</xsd:element>
<xsd:element name="SharedWithUsers" ma:index="40" nillable="true" ma:displayName="Shared With" ma:internalName="SharedWithUsers" ma:readOnly="true">
<xsd:complexType>
<xsd:complexContent>
<xsd:extension base="dms:UserMulti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SharedWithDetails" ma:index="41" nillable="true" ma:displayName="Shared With Details" ma:internalName="SharedWithDetails" ma:readOnly="true">
<xsd:simpleType>
<xsd:restriction base="dms:Note">
<xsd:maxLength value="255"/>
</xsd:restriction>
</xsd:simpleType>
</xsd:element>
</xsd:schema>
<xsd:schema targetNamespace="http://schemas.microsoft.com/sharepoint/v4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conOverlay" ma:index="27" nillable="true" ma:displayName="IconOverlay" ma:hidden="true" ma:internalName="IconOverlay">
<xsd:simpleType>
<xsd:restriction base="dms:Text"/>
</xsd:simpleType>
</xsd:element>
</xsd:schema>
<xsd:schema targetNamespace="5fb256f3-6233-433a-8366-f24d9efb8dd0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MediaServiceMetadata" ma:index="30" nillable="true" ma:displayName="MediaServiceMetadata" ma:hidden="true" ma:internalName="MediaServiceMetadata" ma:readOnly="true">
<xsd:simpleType>
<xsd:restriction base="dms:Note"/>
</xsd:simpleType>
</xsd:element>
<xsd:element name="MediaServiceFastMetadata" ma:index="31" nillable="true" ma:displayName="MediaServiceFastMetadata" ma:hidden="true" ma:internalName="MediaServiceFastMetadata" ma:readOnly="true">
<xsd:simpleType>
<xsd:restriction base="dms:Note"/>
</xsd:simpleType>
</xsd:element>
<xsd:element name="MediaServiceObjectDetectorVersions" ma:index="32" nillable="true" ma:displayName="MediaServiceObjectDetectorVersions" ma:hidden="true" ma:indexed="true" ma:internalName="MediaServiceObjectDetectorVersions" ma:readOnly="true">
<xsd:simpleType>
<xsd:restriction base="dms:Text"/>
</xsd:simpleType>
</xsd:element>
<xsd:element name="MediaServiceDateTaken" ma:index="33" nillable="true" ma:displayName="MediaServiceDateTaken" ma:hidden="true" ma:indexed="true" ma:internalName="MediaServiceDateTaken" ma:readOnly="true">
<xsd:simpleType>
<xsd:restriction base="dms:Text"/>
</xsd:simpleType>
</xsd:element>
<xsd:element name="MediaServiceGenerationTime" ma:index="34" nillable="true" ma:displayName="MediaServiceGenerationTime" ma:hidden="true" ma:internalName="MediaServiceGenerationTime" ma:readOnly="true">
<xsd:simpleType>
<xsd:restriction base="dms:Text"/>
</xsd:simpleType>
</xsd:element>
<xsd:element name="MediaServiceEventHashCode" ma:index="35" nillable="true" ma:displayName="MediaServiceEventHashCode" ma:hidden="true" ma:internalName="MediaServiceEventHashCode" ma:readOnly="true">
<xsd:simpleType>
<xsd:restriction base="dms:Text"/>
</xsd:simpleType>
</xsd:element>
<xsd:element name="MediaLengthInSeconds" ma:index="36" nillable="true" ma:displayName="MediaLengthInSeconds" ma:hidden="true" ma:internalName="MediaLengthInSeconds" ma:readOnly="true">
<xsd:simpleType>
<xsd:restriction base="dms:Unknown"/>
</xsd:simpleType>
</xsd:element>
<xsd:element name="lcf76f155ced4ddcb4097134ff3c332f" ma:index="38" nillable="true" ma:taxonomy="true" ma:internalName="lcf76f155ced4ddcb4097134ff3c332f" ma:taxonomyFieldName="MediaServiceImageTags" ma:displayName="Image Tags" ma:readOnly="false" ma:fieldId="{5cf76f15-5ced-4ddc-b409-7134ff3c332f}" ma:taxonomyMulti="true" ma:sspId="73f51738-d318-4883-9d64-4f0bd0ccc55e" ma:termSetId="09814cd3-568e-fe90-9814-8d621ff8fb84" ma:anchorId="fba54fb3-c3e1-fe81-a776-ca4b69148c4d" ma:open="true" ma:isKeyword="false">
<xsd:complexType>
<xsd:sequence>
<xsd:element ref="pc:Terms" minOccurs="0" maxOccurs="1"></xsd:element>
</xsd:sequence>
</xsd:complexType>
</xsd:element>
<xsd:element name="MediaServiceOCR" ma:index="39" nillable="true" ma:displayName="Extracted Text" ma:internalName="MediaServiceOCR" ma:readOnly="true">
<xsd:simpleType>
<xsd:restriction base="dms:Note">
<xsd:maxLength value="255"/>
</xsd:restriction>
</xsd:simpleType>
</xsd:element>
<xsd:element name="MediaServiceSearchProperties" ma:index="47" nillable="true" ma:displayName="MediaServiceSearchProperties" ma:hidden="true" ma:internalName="MediaServiceSearchProperties" ma:readOnly="true">
<xsd:simpleType>
<xsd:restriction base="dms:Note"/>
</xsd:simpleType>
</xsd:element>
</xsd:schema>
<xsd:schema targetNamespace="65182ab8-747e-4d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sK_UNICEFApproved" ma:index="42" nillable="true" ma:displayName="Is K_UNICEF Approved" ma:default="FALSE" ma:internalName="IsK_UNICEFApproved">
<xsd:simpleType>
<xsd:restriction base="dms:Boolean"/>
</xsd:simpleType>
</xsd:element>
<xsd:element name="K_UNICEFApprovedBy" ma:index="43" nillable="true" ma:displayName="K_UNICEF Approved By" ma:list="UserInfo" ma:SharePointGroup="0" ma:internalName="K_UNICEFApprov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K_UNICEFComments" ma:index="44" nillable="true" ma:displayName="K_UNICEF Comments" ma:internalName="K_UNICEFComments">
<xsd:simpleType>
<xsd:restriction base="dms:Note">
<xsd:maxLength value="255"/>
</xsd:restriction>
</xsd:simpleType>
</xsd:element>
<xsd:element name="K_UNICEFRequestedBy" ma:index="45" nillable="true" ma:displayName="K_UNICEF Requested By" ma:list="UserInfo" ma:SharePointGroup="0" ma:internalName="K_UNICEFRequest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/xsd:schema>
<xsd:schema targetNamespace="65182ab8-747e-4d 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K_UNICEFStatus" ma:index="46" nillable="true" ma:displayName="K_UNICEF Status" ma:format="Dropdown" ma:internalName="K_UNICEFStatus">
<xsd:simpleType>
<xsd:restriction base="dms:Choice">
<xsd:enumeration value="In Progress"/>
<xsd:enumeration value="Approved"/>
<xsd:enumeration value="Rejected"/>
<xsd:enumeration value="Unpublished"/>
</xsd:restriction>
</xsd:simpleType>
</xsd:element>
</xsd:schema>
<xsd:schema targetNamespace="http://schemas.openxmlformats.org/package/2006/metadata/core-properties" elementFormDefault="qualified" attributeFormDefault="unqualified" blockDefault="#all"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>
<xsd:import namespace="http://purl.org/dc/elements/1.1/" schemaLocation="http://dublincore.org/schemas/xmls/qdc/2003/04/02/dc.xsd"/>
<xsd:import namespace="http://purl.org/dc/terms/" schemaLocation="http://dublincore.org/schemas/xmls/qdc/2003/04/02/dcterms.xsd"/>
<xsd:element name="coreProperties" type="CT_coreProperties"/>
<xsd:complexType name="CT_coreProperties">
<xsd:all>
<xsd:element ref="dc:creator" minOccurs="0" maxOccurs="1"/>
<xsd:element ref="dcterms:created" minOccurs="0" maxOccurs="1"/>
<xsd:element ref="dc:identifier" minOccurs="0" maxOccurs="1"/>
<xsd:element name="contentType" minOccurs="0" maxOccurs="1" type="xsd:string" ma:index="8" ma:displayName="Content Type"/>
<xsd:element ref="dc:title" minOccurs="0" maxOccurs="1" ma:displayName="Title"/>
<xsd:element ref="dc:subject" minOccurs="0" maxOccurs="1"/>
<xsd:element ref="dc:description" minOccurs="0" maxOccurs="1"/>
<xsd:element name="keywords" minOccurs="0" maxOccurs="1" type="xsd:string"/>
<xsd:element ref="dc:language" minOccurs="0" maxOccurs="1"/>
<xsd:element name="category" minOccurs="0" maxOccurs="1" type="xsd:string"/>
<xsd:element name="version" minOccurs="0" maxOccurs="1" type="xsd:string"/>
<xsd:element name="revision" minOccurs="0" maxOccurs="1" type="xsd:string">
<xsd:annotation>
<xsd:documentation>
                        This value indicates the number of saves or revisions. The application is responsible for updating this value after each revision.
                    </xsd:documentation>
</xsd:annotation>
</xsd:element>
<xsd:element name="lastModifiedBy" minOccurs="0" maxOccurs="1" type="xsd:string"/>
<xsd:element ref="dcterms:modified" minOccurs="0" maxOccurs="1"/>
<xsd:element name="contentStatus" minOccurs="0" maxOccurs="1" type="xsd:string"/>
</xsd:all>
</xsd:complexType>
</xsd:schema>
<xs:schema targetNamespace="http://schemas.microsoft.com/office/infopath/2007/PartnerControls" elementFormDefault="qualified" attributeFormDefault="unqualified" xmlns:pc="http://schemas.microsoft.com/office/infopath/2007/PartnerControls" xmlns:xs="http://www.w3.org/2001/XMLSchema">
<xs:element name="Person">
<xs:complexType>
<xs:sequence>
<xs:element ref="pc:DisplayName" minOccurs="0"></xs:element>
<xs:element ref="pc:AccountId" minOccurs="0"></xs:element>
<xs:element ref="pc:AccountType" minOccurs="0"></xs:element>
</xs:sequence>
</xs:complexType>
</xs:element>
<xs:element name="DisplayName" type="xs:string"></xs:element>
<xs:element name="AccountId" type="xs:string"></xs:element>
<xs:element name="AccountType" type="xs:string"></xs:element>
<xs:element name="BDCAssociatedEntity">
<xs:complexType>
<xs:sequence>
<xs:element ref="pc:BDCEntity" minOccurs="0" maxOccurs="unbounded"></xs:element>
</xs:sequence>
<xs:attribute ref="pc:EntityNamespace"></xs:attribute>
<xs:attribute ref="pc:EntityName"></xs:attribute>
<xs:attribute ref="pc:SystemInstanceName"></xs:attribute>
<xs:attribute ref="pc:AssociationName"></xs:attribute>
</xs:complexType>
</xs:element>
<xs:attribute name="EntityNamespace" type="xs:string"></xs:attribute>
<xs:attribute name="EntityName" type="xs:string"></xs:attribute>
<xs:attribute name="SystemInstanceName" type="xs:string"></xs:attribute>
<xs:attribute name="AssociationName" type="xs:string"></xs:attribute>
<xs:element name="BDCEntity">
<xs:complexType>
<xs:sequence>
<xs:element ref="pc:EntityDisplayName" minOccurs="0"></xs:element>
<xs:element ref="pc:EntityInstanceReference" minOccurs="0"></xs:element>
<xs:element ref="pc:EntityId1" minOccurs="0"></xs:element>
<xs:element ref="pc:EntityId2" minOccurs="0"></xs:element>
<xs:element ref="pc:EntityId3" minOccurs="0"></xs:element>
<xs:element ref="pc:EntityId4" minOccurs="0"></xs:element>
<xs:element ref="pc:EntityId5" minOccurs="0"></xs:element>
</xs:sequence>
</xs:complexType>
</xs:element>
<xs:element name="EntityDisplayName" type="xs:string"></xs:element>
<xs:element name="EntityInstanceReference" type="xs:string"></xs:element>
<xs:element name="EntityId1" type="xs:string"></xs:element>
<xs:element name="EntityId2" type="xs:string"></xs:element>
<xs:element name="EntityId3" type="xs:string"></xs:element>
<xs:element name="EntityId4" type="xs:string"></xs:element>
<xs:element name="EntityId5" type="xs:string"></xs:element>
<xs:element name="Terms">
<xs:complexType>
<xs:sequence>
<xs:element ref="pc:TermInfo" minOccurs="0" maxOccurs="unbounded"></xs:element>
</xs:sequence>
</xs:complexType>
</xs:element>
<xs:element name="TermInfo">
<xs:complexType>
<xs:sequence>
<xs:element ref="pc:TermName" minOccurs="0"></xs:element>
<xs:element ref="pc:TermId" minOccurs="0"></xs:element>
</xs:sequence>
</xs:complexType>
</xs:element>
<xs:element name="TermName" type="xs:string"></xs:element>
<xs:element name="TermId" type="xs:string"></xs:element>
</xs:schema>
</ct:contentTypeSchema>
</file>

<file path=customXml/item4.xml><?xml version="1.0" encoding="utf-8"?><p:properties xmlns:p="http://schemas.microsoft.com/office/2006/metadata/properties" xmlns:xsi="http://www.w3.org/2001/XMLSchema-instance" xmlns:pc="http://schemas.microsoft.com/office/infopath/2007/PartnerControls"><documentManagement><h6a71f3e574e4344bc34f3fc9dd20054 xmlns="6d073afc-325a-40aa-8ca5-093327bee0ce"><Terms xmlns="http://schemas.microsoft.com/office/infopath/2007/PartnerControls"></Terms></h6a71f3e574e4344bc34f3fc9dd20054><j048a4f9aaad4a8990a1d5e5f53cb451 xmlns="6d073afc-325a-40aa-8ca5-093327bee0ce"><Terms xmlns="http://schemas.microsoft.com/office/infopath/2007/PartnerControls"></Terms></j048a4f9aaad4a8990a1d5e5f53cb451><ContentStatus xmlns="ca283e0b-db31-4043-a2ef-b80661bf084a">­</ContentStatus><IconOverlay xmlns="http://schemas.microsoft.com/sharepoint/v4">|pptx|lockoverlay.png</IconOverlay><ContentLanguage xmlns="ca283e0b-db31-4043-a2ef-b80661bf084a">English</ContentLanguage><j169e817e0ee4eb8974e6fc4a2762909 xmlns="6d073afc-325a-40aa-8ca5-093327bee0ce"><Terms xmlns="http://schemas.microsoft.com/office/infopath/2007/PartnerControls"></Terms></j169e817e0ee4eb8974e6fc4a2762909><TaxCatchAll xmlns="6d073afc-325a-40aa-8ca5-093327bee0ce"><Value>14</Value></TaxCatchAll><ga975397408f43e4b84ec8e5a598e523 xmlns="6d073afc-325a-40aa-8ca5-093327bee0ce"><Terms xmlns="http://schemas.microsoft.com/office/infopath/2007/PartnerControls"><TermInfo xmlns="http://schemas.microsoft.com/office/infopath/2007/PartnerControls"><TermName xmlns="http://schemas.microsoft.com/office/infopath/2007/PartnerControls">Programme Division-456D</TermName><TermId xmlns="http://schemas.microsoft.com/office/infopath/2007/PartnerControls">b599cc08-53d0-4ecf-afce-40bdcdf910e2</TermId></TermInfo></Terms></ga975397408f43e4b84ec8e5a598e523><mda26ace941f4791a7314a339fee829c xmlns="6d073afc-325a-40aa-8ca5-093327bee0ce"><Terms xmlns="http://schemas.microsoft.com/office/infopath/2007/PartnerControls"></Terms></mda26ace941f4791a7314a339fee829c><lcf76f155ced4ddcb4097134ff3c332f xmlns="5fb256f3-6233-433a-8366-f24d9efb8dd0"><Terms xmlns="http://schemas.microsoft.com/office/infopath/2007/PartnerControls"></Terms></lcf76f155ced4ddcb4097134ff3c332f><TaxKeywordTaxHTField xmlns="6d073afc-325a-40aa-8ca5-093327bee0ce"><Terms xmlns="http://schemas.microsoft.com/office/infopath/2007/PartnerControls"></Terms></TaxKeywordTaxHTField><_dlc_DocId xmlns="6d073afc-325a-40aa-8ca5-093327bee0ce">K6SJJ6KFD6K2-266479262-258</_dlc_DocId><_dlc_DocIdUrl xmlns="6d073afc-325a-40aa-8ca5-093327bee0ce"><Url>https://unicef.sharepoint.com/teams/PD-AMRDiagnostics/_layouts/15/DocIdRedir.aspx?ID=K6SJJ6KFD6K2-266479262-258</Url><Description>K6SJJ6KFD6K2-266479262-258</Description></_dlc_DocIdUrl><K_UNICEFComments xmlns="65182ab8-747e-4d60-8b70-c4a0a711ff47" xsi:nil="true"></K_UNICEFComments><K_UNICEFApprovedBy xmlns="65182ab8-747e-4d60-8b70-c4a0a711ff47"><UserInfo><DisplayName>Poornima Ravi Shankar</DisplayName><AccountId>19</AccountId><AccountType/></UserInfo></K_UNICEFApprovedBy><IsK_UNICEFApproved xmlns="65182ab8-747e-4d60-8b70-c4a0a711ff47">true</IsK_UNICEFApproved><K_UNICEFRequestedBy xmlns="65182ab8-747e-4d60-8b70-c4a0a711ff47"><UserInfo><DisplayName>Seungha Yu</DisplayName><AccountId>18</AccountId><AccountType/></UserInfo></K_UNICEFRequestedBy><K_UNICEFStatus xmlns="65182ab8-747e-4d 60-8b70-c4a0a711ff47">Approved</K_UNICEFStatus><_vti_ItemDeclaredRecord xmlns="http://schemas.microsoft.com/sharepoint/v3">2024-04-22T10:25:53+00:00</_vti_ItemDeclaredRecord><_vti_ItemHoldRecordStatus xmlns="http://schemas.microsoft.com/sharepoint/v3">273</_vti_ItemHoldRecordStatus></documentManagement></p:properties>
</file>

<file path=customXml/itemProps1.xml><?xml version="1.0" encoding="utf-8"?>
<ds:datastoreItem xmlns:ds="http://schemas.openxmlformats.org/officeDocument/2006/customXml" ds:itemID="{C4B497D1-CA68-492B-B750-D1ECCA5235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BA83B9-D76B-41B7-A620-7FC59C79AFC3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2B9C7BF-838A-48DD-96BB-0C74AD394C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283e0b-db31-4043-a2ef-b80661bf084a"/>
    <ds:schemaRef ds:uri="6d073afc-325a-40aa-8ca5-093327bee0ce"/>
    <ds:schemaRef ds:uri="http://schemas.microsoft.com/sharepoint/v4"/>
    <ds:schemaRef ds:uri="5fb256f3-6233-433a-8366-f24d9efb8dd0"/>
    <ds:schemaRef ds:uri="65182ab8-747e-4d60-8b70-c4a0a711ff47"/>
    <ds:schemaRef ds:uri="65182ab8-747e-4d 60-8b70-c4a0a711ff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F0BBFF5D-DDB5-4C0D-A45B-0BC4DCF1CF45}">
  <ds:schemaRefs>
    <ds:schemaRef ds:uri="http://schemas.microsoft.com/office/2006/metadata/properties"/>
    <ds:schemaRef ds:uri="http://schemas.microsoft.com/office/infopath/2007/PartnerControls"/>
    <ds:schemaRef ds:uri="6d073afc-325a-40aa-8ca5-093327bee0ce"/>
    <ds:schemaRef ds:uri="ca283e0b-db31-4043-a2ef-b80661bf084a"/>
    <ds:schemaRef ds:uri="http://schemas.microsoft.com/sharepoint/v4"/>
    <ds:schemaRef ds:uri="5fb256f3-6233-433a-8366-f24d9efb8dd0"/>
    <ds:schemaRef ds:uri="65182ab8-747e-4d60-8b70-c4a0a711ff47"/>
    <ds:schemaRef ds:uri="65182ab8-747e-4d 60-8b70-c4a0a711ff47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124</Words>
  <Application>Microsoft Office PowerPoint</Application>
  <PresentationFormat>Custom</PresentationFormat>
  <Paragraphs>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Mulish Black</vt:lpstr>
      <vt:lpstr>Mulish ExtraBold</vt:lpstr>
      <vt:lpstr>Mulish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Diksha Mudbhary-Sitaula</cp:lastModifiedBy>
  <cp:revision>1</cp:revision>
  <dcterms:modified xsi:type="dcterms:W3CDTF">2024-04-11T02:23:32Z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0x0101009BA85F8052A6DA4FA3E31FF9F74C697000BF55A68919E6C048973B20742818996D</vt:lpwstr>
  </property>
  <property fmtid="{D5CDD505-2E9C-101B-9397-08002B2CF9AE}" pid="3" name="OfficeDivision">
    <vt:lpwstr>14;#Programme Division-456D|b599cc08-53d0-4ecf-afce-40bdcdf910e2</vt:lpwstr>
  </property>
  <property fmtid="{D5CDD505-2E9C-101B-9397-08002B2CF9AE}" pid="4" name="_dlc_DocIdItemGuid">
    <vt:lpwstr>70eb74ae-9e08-44bb-b597-908aeb8e7ad0</vt:lpwstr>
  </property>
  <property fmtid="{D5CDD505-2E9C-101B-9397-08002B2CF9AE}" pid="5" name="SystemDTAC">
    <vt:lpwstr/>
  </property>
  <property fmtid="{D5CDD505-2E9C-101B-9397-08002B2CF9AE}" pid="6" name="TaxKeyword">
    <vt:lpwstr/>
  </property>
  <property fmtid="{D5CDD505-2E9C-101B-9397-08002B2CF9AE}" pid="7" name="Topic">
    <vt:lpwstr/>
  </property>
  <property fmtid="{D5CDD505-2E9C-101B-9397-08002B2CF9AE}" pid="8" name="MediaServiceImageTags">
    <vt:lpwstr/>
  </property>
  <property fmtid="{D5CDD505-2E9C-101B-9397-08002B2CF9AE}" pid="9" name="CriticalForLongTermRetention">
    <vt:lpwstr/>
  </property>
  <property fmtid="{D5CDD505-2E9C-101B-9397-08002B2CF9AE}" pid="10" name="DocumentType">
    <vt:lpwstr/>
  </property>
  <property fmtid="{D5CDD505-2E9C-101B-9397-08002B2CF9AE}" pid="11" name="ecm_ItemDeleteBlockHolders">
    <vt:lpwstr>ecm_InPlaceRecordLock</vt:lpwstr>
  </property>
  <property fmtid="{D5CDD505-2E9C-101B-9397-08002B2CF9AE}" pid="12" name="ecm_RecordRestrictions">
    <vt:lpwstr>BlockDelete, BlockEdit</vt:lpwstr>
  </property>
  <property fmtid="{D5CDD505-2E9C-101B-9397-08002B2CF9AE}" pid="13" name="ecm_ItemLockHolders">
    <vt:lpwstr>ecm_InPlaceRecordLock</vt:lpwstr>
  </property>
</Properties>
</file>