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1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287000" cy="10287000"/>
  <p:notesSz cx="6858000" cy="9144000"/>
  <p:embeddedFontLst>
    <p:embeddedFont>
      <p:font typeface="Mulish Black" panose="020B0604020202020204" charset="0"/>
      <p:bold r:id="rId15"/>
      <p:boldItalic r:id="rId16"/>
    </p:embeddedFont>
    <p:embeddedFont>
      <p:font typeface="Mulish ExtraBold" panose="020B0604020202020204" charset="0"/>
      <p:bold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504">
          <p15:clr>
            <a:srgbClr val="747775"/>
          </p15:clr>
        </p15:guide>
        <p15:guide id="4" orient="horz" pos="5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828" y="60"/>
      </p:cViewPr>
      <p:guideLst>
        <p:guide orient="horz" pos="3240"/>
        <p:guide pos="3240"/>
        <p:guide pos="504"/>
        <p:guide orient="horz"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font" Target="fonts/font1.fntdata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ksha Mudbhary-Sitaula" userId="e5961e22-d97c-4d35-8513-7c669f301db5" providerId="ADAL" clId="{8F49A008-7410-44CC-8B4C-CDD55C7EC80A}"/>
    <pc:docChg chg="undo custSel modSld">
      <pc:chgData name="Diksha Mudbhary-Sitaula" userId="e5961e22-d97c-4d35-8513-7c669f301db5" providerId="ADAL" clId="{8F49A008-7410-44CC-8B4C-CDD55C7EC80A}" dt="2024-04-11T02:25:23.947" v="41" actId="255"/>
      <pc:docMkLst>
        <pc:docMk/>
      </pc:docMkLst>
      <pc:sldChg chg="modSp mod">
        <pc:chgData name="Diksha Mudbhary-Sitaula" userId="e5961e22-d97c-4d35-8513-7c669f301db5" providerId="ADAL" clId="{8F49A008-7410-44CC-8B4C-CDD55C7EC80A}" dt="2024-04-11T02:11:09.557" v="21" actId="20577"/>
        <pc:sldMkLst>
          <pc:docMk/>
          <pc:sldMk cId="0" sldId="256"/>
        </pc:sldMkLst>
        <pc:spChg chg="mod">
          <ac:chgData name="Diksha Mudbhary-Sitaula" userId="e5961e22-d97c-4d35-8513-7c669f301db5" providerId="ADAL" clId="{8F49A008-7410-44CC-8B4C-CDD55C7EC80A}" dt="2024-04-11T02:11:09.557" v="21" actId="20577"/>
          <ac:spMkLst>
            <pc:docMk/>
            <pc:sldMk cId="0" sldId="256"/>
            <ac:spMk id="57" creationId="{00000000-0000-0000-0000-000000000000}"/>
          </ac:spMkLst>
        </pc:spChg>
      </pc:sldChg>
      <pc:sldChg chg="delSp modSp mod">
        <pc:chgData name="Diksha Mudbhary-Sitaula" userId="e5961e22-d97c-4d35-8513-7c669f301db5" providerId="ADAL" clId="{8F49A008-7410-44CC-8B4C-CDD55C7EC80A}" dt="2024-04-11T02:10:23.844" v="17" actId="207"/>
        <pc:sldMkLst>
          <pc:docMk/>
          <pc:sldMk cId="0" sldId="257"/>
        </pc:sldMkLst>
        <pc:spChg chg="del mod">
          <ac:chgData name="Diksha Mudbhary-Sitaula" userId="e5961e22-d97c-4d35-8513-7c669f301db5" providerId="ADAL" clId="{8F49A008-7410-44CC-8B4C-CDD55C7EC80A}" dt="2024-04-11T02:09:20.039" v="12" actId="478"/>
          <ac:spMkLst>
            <pc:docMk/>
            <pc:sldMk cId="0" sldId="257"/>
            <ac:spMk id="62" creationId="{00000000-0000-0000-0000-000000000000}"/>
          </ac:spMkLst>
        </pc:spChg>
        <pc:spChg chg="mod">
          <ac:chgData name="Diksha Mudbhary-Sitaula" userId="e5961e22-d97c-4d35-8513-7c669f301db5" providerId="ADAL" clId="{8F49A008-7410-44CC-8B4C-CDD55C7EC80A}" dt="2024-04-11T02:10:23.844" v="17" actId="207"/>
          <ac:spMkLst>
            <pc:docMk/>
            <pc:sldMk cId="0" sldId="257"/>
            <ac:spMk id="64" creationId="{00000000-0000-0000-0000-000000000000}"/>
          </ac:spMkLst>
        </pc:spChg>
      </pc:sldChg>
      <pc:sldChg chg="modSp mod">
        <pc:chgData name="Diksha Mudbhary-Sitaula" userId="e5961e22-d97c-4d35-8513-7c669f301db5" providerId="ADAL" clId="{8F49A008-7410-44CC-8B4C-CDD55C7EC80A}" dt="2024-04-11T02:11:02.885" v="20" actId="207"/>
        <pc:sldMkLst>
          <pc:docMk/>
          <pc:sldMk cId="0" sldId="258"/>
        </pc:sldMkLst>
        <pc:spChg chg="mod">
          <ac:chgData name="Diksha Mudbhary-Sitaula" userId="e5961e22-d97c-4d35-8513-7c669f301db5" providerId="ADAL" clId="{8F49A008-7410-44CC-8B4C-CDD55C7EC80A}" dt="2024-04-11T02:11:02.885" v="20" actId="207"/>
          <ac:spMkLst>
            <pc:docMk/>
            <pc:sldMk cId="0" sldId="258"/>
            <ac:spMk id="72" creationId="{00000000-0000-0000-0000-000000000000}"/>
          </ac:spMkLst>
        </pc:spChg>
      </pc:sldChg>
      <pc:sldChg chg="modSp mod">
        <pc:chgData name="Diksha Mudbhary-Sitaula" userId="e5961e22-d97c-4d35-8513-7c669f301db5" providerId="ADAL" clId="{8F49A008-7410-44CC-8B4C-CDD55C7EC80A}" dt="2024-04-11T02:11:57.713" v="23" actId="14100"/>
        <pc:sldMkLst>
          <pc:docMk/>
          <pc:sldMk cId="0" sldId="259"/>
        </pc:sldMkLst>
        <pc:spChg chg="mod">
          <ac:chgData name="Diksha Mudbhary-Sitaula" userId="e5961e22-d97c-4d35-8513-7c669f301db5" providerId="ADAL" clId="{8F49A008-7410-44CC-8B4C-CDD55C7EC80A}" dt="2024-04-11T02:11:57.713" v="23" actId="14100"/>
          <ac:spMkLst>
            <pc:docMk/>
            <pc:sldMk cId="0" sldId="259"/>
            <ac:spMk id="78" creationId="{00000000-0000-0000-0000-000000000000}"/>
          </ac:spMkLst>
        </pc:spChg>
      </pc:sldChg>
      <pc:sldChg chg="modSp mod">
        <pc:chgData name="Diksha Mudbhary-Sitaula" userId="e5961e22-d97c-4d35-8513-7c669f301db5" providerId="ADAL" clId="{8F49A008-7410-44CC-8B4C-CDD55C7EC80A}" dt="2024-04-11T02:12:55.743" v="26" actId="14100"/>
        <pc:sldMkLst>
          <pc:docMk/>
          <pc:sldMk cId="0" sldId="260"/>
        </pc:sldMkLst>
        <pc:spChg chg="mod">
          <ac:chgData name="Diksha Mudbhary-Sitaula" userId="e5961e22-d97c-4d35-8513-7c669f301db5" providerId="ADAL" clId="{8F49A008-7410-44CC-8B4C-CDD55C7EC80A}" dt="2024-04-11T02:12:55.743" v="26" actId="14100"/>
          <ac:spMkLst>
            <pc:docMk/>
            <pc:sldMk cId="0" sldId="260"/>
            <ac:spMk id="85" creationId="{00000000-0000-0000-0000-000000000000}"/>
          </ac:spMkLst>
        </pc:spChg>
      </pc:sldChg>
      <pc:sldChg chg="modSp mod">
        <pc:chgData name="Diksha Mudbhary-Sitaula" userId="e5961e22-d97c-4d35-8513-7c669f301db5" providerId="ADAL" clId="{8F49A008-7410-44CC-8B4C-CDD55C7EC80A}" dt="2024-04-11T02:13:50.237" v="36" actId="14100"/>
        <pc:sldMkLst>
          <pc:docMk/>
          <pc:sldMk cId="0" sldId="261"/>
        </pc:sldMkLst>
        <pc:spChg chg="mod">
          <ac:chgData name="Diksha Mudbhary-Sitaula" userId="e5961e22-d97c-4d35-8513-7c669f301db5" providerId="ADAL" clId="{8F49A008-7410-44CC-8B4C-CDD55C7EC80A}" dt="2024-04-11T02:13:50.237" v="36" actId="14100"/>
          <ac:spMkLst>
            <pc:docMk/>
            <pc:sldMk cId="0" sldId="261"/>
            <ac:spMk id="91" creationId="{00000000-0000-0000-0000-000000000000}"/>
          </ac:spMkLst>
        </pc:spChg>
      </pc:sldChg>
      <pc:sldChg chg="modSp mod">
        <pc:chgData name="Diksha Mudbhary-Sitaula" userId="e5961e22-d97c-4d35-8513-7c669f301db5" providerId="ADAL" clId="{8F49A008-7410-44CC-8B4C-CDD55C7EC80A}" dt="2024-04-11T02:24:52.477" v="39" actId="1076"/>
        <pc:sldMkLst>
          <pc:docMk/>
          <pc:sldMk cId="0" sldId="262"/>
        </pc:sldMkLst>
        <pc:spChg chg="mod">
          <ac:chgData name="Diksha Mudbhary-Sitaula" userId="e5961e22-d97c-4d35-8513-7c669f301db5" providerId="ADAL" clId="{8F49A008-7410-44CC-8B4C-CDD55C7EC80A}" dt="2024-04-11T02:24:52.477" v="39" actId="1076"/>
          <ac:spMkLst>
            <pc:docMk/>
            <pc:sldMk cId="0" sldId="262"/>
            <ac:spMk id="97" creationId="{00000000-0000-0000-0000-000000000000}"/>
          </ac:spMkLst>
        </pc:spChg>
      </pc:sldChg>
      <pc:sldChg chg="modSp mod">
        <pc:chgData name="Diksha Mudbhary-Sitaula" userId="e5961e22-d97c-4d35-8513-7c669f301db5" providerId="ADAL" clId="{8F49A008-7410-44CC-8B4C-CDD55C7EC80A}" dt="2024-04-11T02:25:23.947" v="41" actId="255"/>
        <pc:sldMkLst>
          <pc:docMk/>
          <pc:sldMk cId="0" sldId="263"/>
        </pc:sldMkLst>
        <pc:spChg chg="mod">
          <ac:chgData name="Diksha Mudbhary-Sitaula" userId="e5961e22-d97c-4d35-8513-7c669f301db5" providerId="ADAL" clId="{8F49A008-7410-44CC-8B4C-CDD55C7EC80A}" dt="2024-04-11T02:25:23.947" v="41" actId="255"/>
          <ac:spMkLst>
            <pc:docMk/>
            <pc:sldMk cId="0" sldId="263"/>
            <ac:spMk id="10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36ccaaca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36ccaaca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e36ccaaca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e36ccaaca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4f726fd54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4f726fd54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f726fd54d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4f726fd54d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4f726fd54d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4f726fd54d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4f726fd54d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4f726fd54d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4f726fd54d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4f726fd54d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70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23900" y="558675"/>
            <a:ext cx="7658100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Dar prioridad a las pruebas de diagnóstico </a:t>
            </a:r>
            <a:r>
              <a:rPr lang="es-ES" sz="4000" dirty="0">
                <a:solidFill>
                  <a:srgbClr val="FF9900"/>
                </a:solidFill>
                <a:latin typeface="Mulish Black"/>
                <a:ea typeface="Mulish Black"/>
                <a:cs typeface="Mulish Black"/>
                <a:sym typeface="Mulish Black"/>
              </a:rPr>
              <a:t>permite a las personas ahorrar tiempo y dinero</a:t>
            </a:r>
            <a:r>
              <a:rPr lang="es-ES" sz="40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.</a:t>
            </a:r>
            <a:endParaRPr lang="en-US" sz="40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723900" y="603700"/>
            <a:ext cx="7587300" cy="350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Dar prioridad a las pruebas de diagnóstico </a:t>
            </a:r>
            <a:r>
              <a:rPr lang="es-ES" sz="3600" dirty="0">
                <a:solidFill>
                  <a:srgbClr val="FF9900"/>
                </a:solidFill>
                <a:latin typeface="Mulish Black"/>
                <a:ea typeface="Mulish Black"/>
                <a:cs typeface="Mulish Black"/>
                <a:sym typeface="Mulish Black"/>
              </a:rPr>
              <a:t>previene los brotes epidémicos y sus consecuencias dentro de las comunidades; entre otras, los confinamientos o el cierre de escuelas y negocios.</a:t>
            </a:r>
            <a:endParaRPr lang="en-US" sz="3600" dirty="0">
              <a:solidFill>
                <a:srgbClr val="FF9900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700"/>
              </a:spcAft>
              <a:buNone/>
            </a:pP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723900" y="603700"/>
            <a:ext cx="7587300" cy="3262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Dar prioridad a las pruebas de diagnóstico </a:t>
            </a:r>
            <a:r>
              <a:rPr lang="es-ES" sz="4000" dirty="0">
                <a:solidFill>
                  <a:srgbClr val="FF9900"/>
                </a:solidFill>
                <a:latin typeface="Mulish Black"/>
                <a:ea typeface="Mulish Black"/>
                <a:cs typeface="Mulish Black"/>
                <a:sym typeface="Mulish Black"/>
              </a:rPr>
              <a:t>permite reducir el costo de la atención y el gasto de los sistemas de salud.</a:t>
            </a:r>
            <a:endParaRPr sz="4000" dirty="0">
              <a:solidFill>
                <a:srgbClr val="FF9900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083174" y="644350"/>
            <a:ext cx="7911969" cy="1846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600" dirty="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Las autoridades internacionales se ocupan de regular la calidad de las pruebas autoadministradas.</a:t>
            </a:r>
            <a:endParaRPr sz="3600" dirty="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2632200" y="8001500"/>
            <a:ext cx="72723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Stringent regulatory authority (SRA) approved,</a:t>
            </a:r>
            <a:endParaRPr sz="24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quality-assured self-tests for COVID-19 meet</a:t>
            </a:r>
            <a:endParaRPr sz="24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global quality standards for self-use.</a:t>
            </a:r>
            <a:endParaRPr sz="24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867350" y="630050"/>
            <a:ext cx="6830622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200" dirty="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Lo anterior incluye la utilización de envases homologados e instrucciones de inserción para ayudar a que su autoadministración sea eficaz.</a:t>
            </a:r>
            <a:endParaRPr sz="3200" dirty="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867349" y="667400"/>
            <a:ext cx="8787013" cy="313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200" dirty="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A nivel local, es prioritario conseguir que haya pruebas autoadministradas –previamente homologadas por organismos de reglamentación rigurosos– disponibles y con la autorización reglamentaria correspondiente,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/>
          <p:nvPr/>
        </p:nvSpPr>
        <p:spPr>
          <a:xfrm>
            <a:off x="775910" y="454040"/>
            <a:ext cx="7187400" cy="1846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600" dirty="0">
                <a:solidFill>
                  <a:srgbClr val="1155CC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Por tanto, dar prioridad a las pruebas de diagnóstico permite fortalecer los sistemas de salud.</a:t>
            </a:r>
            <a:endParaRPr sz="3600" dirty="0">
              <a:solidFill>
                <a:srgbClr val="1155CC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0"/>
          <p:cNvSpPr txBox="1"/>
          <p:nvPr/>
        </p:nvSpPr>
        <p:spPr>
          <a:xfrm>
            <a:off x="638750" y="667400"/>
            <a:ext cx="7187400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dirty="0">
                <a:solidFill>
                  <a:srgbClr val="F7931E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Las pruebas autoadministradas de calidad garantizada son fiables siempre que los usuarios sean capaces de seguir las instrucciones correctamente.</a:t>
            </a:r>
            <a:endParaRPr sz="3600" dirty="0">
              <a:solidFill>
                <a:srgbClr val="F7931E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lcf76f155ced4ddcb4097134ff3c332f xmlns="5fb256f3-6233-433a-8366-f24d9efb8dd0"><Terms xmlns="http://schemas.microsoft.com/office/infopath/2007/PartnerControls"></Terms></lcf76f155ced4ddcb4097134ff3c332f><TaxKeywordTaxHTField xmlns="6d073afc-325a-40aa-8ca5-093327bee0ce"><Terms xmlns="http://schemas.microsoft.com/office/infopath/2007/PartnerControls"></Terms></TaxKeywordTaxHTField><_dlc_DocId xmlns="6d073afc-325a-40aa-8ca5-093327bee0ce">K6SJJ6KFD6K2-266479262-257</_dlc_DocId><_dlc_DocIdUrl xmlns="6d073afc-325a-40aa-8ca5-093327bee0ce"><Url>https://unicef.sharepoint.com/teams/PD-AMRDiagnostics/_layouts/15/DocIdRedir.aspx?ID=K6SJJ6KFD6K2-266479262-257</Url><Description>K6SJJ6KFD6K2-266479262-257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_vti_ItemDeclaredRecord xmlns="http://schemas.microsoft.com/sharepoint/v3">2024-04-22T10:26:09+00:00</_vti_ItemDeclaredRecord><_vti_ItemHoldRecordStatus xmlns="http://schemas.microsoft.com/sharepoint/v3">273</_vti_ItemHoldRecordStatus></documentManagement></p:properties>
</file>

<file path=customXml/item4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Props1.xml><?xml version="1.0" encoding="utf-8"?>
<ds:datastoreItem xmlns:ds="http://schemas.openxmlformats.org/officeDocument/2006/customXml" ds:itemID="{A9CD8802-D33D-48D4-BB94-052E7B8C4E9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9D635A9-347C-4297-B9DC-84806C088C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09386B-3E7D-49A3-A6CD-84395E6B3B4F}">
  <ds:schemaRefs>
    <ds:schemaRef ds:uri="http://schemas.microsoft.com/office/2006/metadata/properties"/>
    <ds:schemaRef ds:uri="http://schemas.microsoft.com/office/infopath/2007/PartnerControls"/>
    <ds:schemaRef ds:uri="6d073afc-325a-40aa-8ca5-093327bee0ce"/>
    <ds:schemaRef ds:uri="ca283e0b-db31-4043-a2ef-b80661bf084a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E8190654-BE5D-491C-9E46-968F47595B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6d073afc-325a-40aa-8ca5-093327bee0ce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190</Words>
  <Application>Microsoft Office PowerPoint</Application>
  <PresentationFormat>Custom</PresentationFormat>
  <Paragraphs>11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Mulish Black</vt:lpstr>
      <vt:lpstr>Arial</vt:lpstr>
      <vt:lpstr>Mulish ExtraBold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Diksha Mudbhary-Sitaula</cp:lastModifiedBy>
  <cp:revision>1</cp:revision>
  <dcterms:modified xsi:type="dcterms:W3CDTF">2024-04-11T02:25:24Z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a2e03f2d-688e-4bfc-98ac-718a203a714a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