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5"/>
  </p:sldMasterIdLst>
  <p:notesMasterIdLst>
    <p:notesMasterId r:id="rId7"/>
  </p:notesMasterIdLst>
  <p:sldIdLst>
    <p:sldId id="256" r:id="rId6"/>
  </p:sldIdLst>
  <p:sldSz cx="10287000" cy="10287000"/>
  <p:notesSz cx="6858000" cy="9144000"/>
  <p:embeddedFontLst>
    <p:embeddedFont>
      <p:font typeface="Mulish Black" panose="020B0604020202020204" charset="0"/>
      <p:bold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747775"/>
          </p15:clr>
        </p15:guide>
        <p15:guide id="2" pos="3240">
          <p15:clr>
            <a:srgbClr val="747775"/>
          </p15:clr>
        </p15:guide>
        <p15:guide id="3" pos="50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996" y="40"/>
      </p:cViewPr>
      <p:guideLst>
        <p:guide orient="horz" pos="3240"/>
        <p:guide pos="3240"/>
        <p:guide pos="5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16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50663" y="2212250"/>
            <a:ext cx="9585600" cy="39270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50663" y="6304450"/>
            <a:ext cx="9585600" cy="2601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50663" y="4301700"/>
            <a:ext cx="9585600" cy="1683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436450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50663" y="1111200"/>
            <a:ext cx="3159000" cy="15114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50663" y="2779200"/>
            <a:ext cx="3159000" cy="6358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51531" y="900300"/>
            <a:ext cx="7163700" cy="8181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250"/>
            <a:ext cx="51435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9525" tIns="129525" rIns="129525" bIns="1295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8688" y="2466350"/>
            <a:ext cx="4550700" cy="29646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8688" y="5606150"/>
            <a:ext cx="4550700" cy="2470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556938" y="1448150"/>
            <a:ext cx="4316700" cy="739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50663" y="8461150"/>
            <a:ext cx="6748800" cy="121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-7239275" y="741225"/>
            <a:ext cx="68373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Mulish Black"/>
                <a:ea typeface="Mulish Black"/>
                <a:cs typeface="Mulish Black"/>
                <a:sym typeface="Mulish Black"/>
              </a:rPr>
              <a:t>Testing matters </a:t>
            </a:r>
            <a:endParaRPr sz="4800">
              <a:solidFill>
                <a:srgbClr val="FFFFFF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Mulish Black"/>
                <a:ea typeface="Mulish Black"/>
                <a:cs typeface="Mulish Black"/>
                <a:sym typeface="Mulish Black"/>
              </a:rPr>
              <a:t>because it saves lives!</a:t>
            </a:r>
            <a:endParaRPr sz="4800">
              <a:solidFill>
                <a:srgbClr val="FFFFFF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137" y="-9137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743525" y="821925"/>
            <a:ext cx="7569300" cy="2646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32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Someter las pruebas de diagnóstico a exámenes reglamentarios oportunos permite que sea posible disponer de pruebas de calidad garantizada cuando se necesiten.</a:t>
            </a:r>
            <a:endParaRPr sz="3200" dirty="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<ct:contentTypeSchema ct:_="" ma:_="" ma:contentTypeName="UNICEF Document" ma:contentTypeID="0x0101009BA85F8052A6DA4FA3E31FF9F74C697000BF55A68919E6C048973B20742818996D" ma:contentTypeVersion="29" ma:contentTypeDescription="Create a new document." ma:contentTypeScope="" ma:versionID="ac42091db7b92dbf9292d1d43df8f046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b1494cdc9494bb5a14c45bda7d9f89d4" ns1:_="" ns2:_="" ns3:_="" ns4:_="" ns5:_="" ns6:_="" ns7:_="" xmlns:xsd="http://www.w3.org/2001/XMLSchema" xmlns:xs="http://www.w3.org/2001/XMLSchema" xmlns:p="http://schemas.microsoft.com/office/2006/metadata/properties" xmlns:ns1="http://schemas.microsoft.com/sharepoint/v3" xmlns:ns2="ca283e0b-db31-4043-a2ef-b80661bf084a" xmlns:ns3="6d073afc-325a-40aa-8ca5-093327bee0ce" xmlns:ns4="http://schemas.microsoft.com/sharepoint/v4" xmlns:ns5="5fb256f3-6233-433a-8366-f24d9efb8dd0" xmlns:ns6="65182ab8-747e-4d60-8b70-c4a0a711ff47" xmlns:ns7="65182ab8-747e-4d 60-8b70-c4a0a711ff47">
<xsd:import namespace="http://schemas.microsoft.com/sharepoint/v3"/>
<xsd:import namespace="ca283e0b-db31-4043-a2ef-b80661bf084a"/>
<xsd:import namespace="6d073afc-325a-40aa-8ca5-093327bee0ce"/>
<xsd:import namespace="http://schemas.microsoft.com/sharepoint/v4"/>
<xsd:import namespace="5fb256f3-6233-433a-8366-f24d9efb8dd0"/>
<xsd:import namespace="65182ab8-747e-4d60-8b70-c4a0a711ff47"/>
<xsd:import namespace="65182ab8-747e-4d 60-8b70-c4a0a711ff47"/>
<xsd:element name="properties">
<xsd:complexType>
<xsd:sequence>
<xsd:element name="documentManagement">
<xsd:complexType>
<xsd:all>
<xsd:element ref="ns2:ContentLanguage" minOccurs="0"/>
<xsd:element ref="ns2:ContentStatus" minOccurs="0"/>
<xsd:element ref="ns3:h6a71f3e574e4344bc34f3fc9dd20054" minOccurs="0"/>
<xsd:element ref="ns3:_dlc_DocId" minOccurs="0"/>
<xsd:element ref="ns3:_dlc_DocIdUrl" minOccurs="0"/>
<xsd:element ref="ns3:ga975397408f43e4b84ec8e5a598e523" minOccurs="0"/>
<xsd:element ref="ns3:_dlc_DocIdPersistId" minOccurs="0"/>
<xsd:element ref="ns3:mda26ace941f4791a7314a339fee829c" minOccurs="0"/>
<xsd:element ref="ns3:j169e817e0ee4eb8974e6fc4a2762909" minOccurs="0"/>
<xsd:element ref="ns3:TaxCatchAll" minOccurs="0"/>
<xsd:element ref="ns3:j048a4f9aaad4a8990a1d5e5f53cb451" minOccurs="0"/>
<xsd:element ref="ns3:TaxCatchAllLabel" minOccurs="0"/>
<xsd:element ref="ns3:TaxKeywordTaxHTField" minOccurs="0"/>
<xsd:element ref="ns4:IconOverlay" minOccurs="0"/>
<xsd:element ref="ns1:_vti_ItemDeclaredRecord" minOccurs="0"/>
<xsd:element ref="ns1:_vti_ItemHoldRecordStatus" minOccurs="0"/>
<xsd:element ref="ns5:MediaServiceMetadata" minOccurs="0"/>
<xsd:element ref="ns5:MediaServiceFastMetadata" minOccurs="0"/>
<xsd:element ref="ns5:MediaServiceObjectDetectorVersions" minOccurs="0"/>
<xsd:element ref="ns5:MediaServiceDateTaken" minOccurs="0"/>
<xsd:element ref="ns5:MediaServiceGenerationTime" minOccurs="0"/>
<xsd:element ref="ns5:MediaServiceEventHashCode" minOccurs="0"/>
<xsd:element ref="ns5:MediaLengthInSeconds" minOccurs="0"/>
<xsd:element ref="ns5:lcf76f155ced4ddcb4097134ff3c332f" minOccurs="0"/>
<xsd:element ref="ns5:MediaServiceOCR" minOccurs="0"/>
<xsd:element ref="ns3:SharedWithUsers" minOccurs="0"/>
<xsd:element ref="ns3:SharedWithDetails" minOccurs="0"/>
<xsd:element ref="ns6:IsK_UNICEFApproved" minOccurs="0"/>
<xsd:element ref="ns6:K_UNICEFApprovedBy" minOccurs="0"/>
<xsd:element ref="ns6:K_UNICEFComments" minOccurs="0"/>
<xsd:element ref="ns6:K_UNICEFRequestedBy" minOccurs="0"/>
<xsd:element ref="ns7:K_UNICEFStatus" minOccurs="0"/>
<xsd:element ref="ns5:MediaServiceSearchProperties" minOccurs="0"/>
</xsd:all>
</xsd:complexType>
</xsd:element>
</xsd:sequence>
</xsd:complexType>
</xsd:element>
</xsd:schema>
<xsd:schema targetNamespace="http://schemas.microsoft.com/sharepoint/v3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_vti_ItemDeclaredRecord" ma:index="28" nillable="true" ma:displayName="Declared Record" ma:hidden="true" ma:internalName="_vti_ItemDeclaredRecord" ma:readOnly="true">
<xsd:simpleType>
<xsd:restriction base="dms:DateTime"/>
</xsd:simpleType>
</xsd:element>
<xsd:element name="_vti_ItemHoldRecordStatus" ma:index="29" nillable="true" ma:displayName="Hold and Record Status" ma:decimals="0" ma:description="" ma:hidden="true" ma:indexed="true" ma:internalName="_vti_ItemHoldRecordStatus" ma:readOnly="true">
<xsd:simpleType>
<xsd:restriction base="dms:Unknown"/>
</xsd:simpleType>
</xsd:element>
</xsd:schema>
<xsd:schema targetNamespace="ca283e0b-db31-4043-a2ef-b80661bf084a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ContentLanguage" ma:index="3" nillable="true" ma:displayName="Content Language *" ma:default="English" ma:format="RadioButtons" ma:indexed="true" ma:internalName="ContentLanguage">
<xsd:simpleType>
<xsd:restriction base="dms:Choice">
<xsd:enumeration value="English"/>
<xsd:enumeration value="French"/>
<xsd:enumeration value="Spanish"/>
<xsd:enumeration value="Russian"/>
<xsd:enumeration value="Chinese"/>
<xsd:enumeration value="Arabic"/>
<xsd:enumeration value="other"/>
</xsd:restriction>
</xsd:simpleType>
</xsd:element>
<xsd:element name="ContentStatus" ma:index="11" nillable="true" ma:displayName="Content Status" ma:default="­" ma:description="Optional column to indicate document status: draft, final or no status." ma:format="RadioButtons" ma:internalName="ContentStatus">
<xsd:simpleType>
<xsd:restriction base="dms:Choice">
<xsd:enumeration value="­"/>
<xsd:enumeration value="Draft"/>
<xsd:enumeration value="Final"/>
</xsd:restriction>
</xsd:simpleType>
</xsd:element>
</xsd:schema>
<xsd:schema targetNamespace="6d073afc-325a-40aa-8ca5-093327bee0ce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h6a71f3e574e4344bc34f3fc9dd20054" ma:index="15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" ma:index="16" nillable="true" ma:displayName="Document ID Value" ma:description="The value of the document ID assigned to this item." ma:indexed="true" ma:internalName="_dlc_DocId" ma:readOnly="true">
<xsd:simpleType>
<xsd:restriction base="dms:Text"/>
</xsd:simpleType>
</xsd:element>
<xsd:element name="_dlc_DocIdUrl" ma:index="17" nillable="true" ma:displayName="Document ID" ma:description="Permanent link to this document." ma:hidden="true" ma:internalName="_dlc_DocIdUrl" ma:readOnly="true">
<xsd:complexType>
<xsd:complexContent>
<xsd:extension base="dms:URL">
<xsd:sequence>
<xsd:element name="Url" type="dms:ValidUrl" minOccurs="0" nillable="true"/>
<xsd:element name="Description" type="xsd:string" nillable="true"/>
</xsd:sequence>
</xsd:extension>
</xsd:complexContent>
</xsd:complexType>
</xsd:element>
<xsd:element name="ga975397408f43e4b84ec8e5a598e523" ma:index="18" nillable="true" ma:taxonomy="true" ma:internalName="ga975397408f43e4b84ec8e5a598e523" ma:taxonomyFieldName="OfficeDivision" ma:displayName="Office/Division *" ma:default="1033;#Programme Division-456D|b599cc08-53d0-4ecf-afce-40bdcdf910e2" ma:fieldId="{0a975397-408f-43e4-b84e-c8e5a598e523}" ma:sspId="73f51738-d318-4883-9d64-4f0bd0ccc55e" ma:termSetId="1761a25e-44f4-4213-964a-f96c515e12cb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PersistId" ma:index="19" nillable="true" ma:displayName="Persist ID" ma:description="Keep ID on add." ma:hidden="true" ma:internalName="_dlc_DocIdPersistId" ma:readOnly="true">
<xsd:simpleType>
<xsd:restriction base="dms:Boolean"/>
</xsd:simpleType>
</xsd:element>
<xsd:element name="mda26ace941f4791a7314a339fee829c" ma:index="20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
<xsd:complexType>
<xsd:sequence>
<xsd:element ref="pc:Terms" minOccurs="0" maxOccurs="1"></xsd:element>
</xsd:sequence>
</xsd:complexType>
</xsd:element>
<xsd:element name="j169e817e0ee4eb8974e6fc4a2762909" ma:index="21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" ma:index="22" nillable="true" ma:displayName="Taxonomy Catch All Column" ma:hidden="true" ma:list="{374c005a-750c-4ebe-8837-f3dea3d343c5}" ma:internalName="TaxCatchAll" ma:showField="CatchAllData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j048a4f9aaad4a8990a1d5e5f53cb451" ma:index="23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Label" ma:index="24" nillable="true" ma:displayName="Taxonomy Catch All Column1" ma:hidden="true" ma:list="{374c005a-750c-4ebe-8837-f3dea3d343c5}" ma:internalName="TaxCatchAllLabel" ma:readOnly="true" ma:showField="CatchAllDataLabel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TaxKeywordTaxHTField" ma:index="25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
<xsd:complexType>
<xsd:sequence>
<xsd:element ref="pc:Terms" minOccurs="0" maxOccurs="1"></xsd:element>
</xsd:sequence>
</xsd:complexType>
</xsd:element>
<xsd:element name="SharedWithUsers" ma:index="40" nillable="true" ma:displayName="Shared With" ma:internalName="SharedWithUsers" ma:readOnly="true">
<xsd:complexType>
<xsd:complexContent>
<xsd:extension base="dms:UserMulti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SharedWithDetails" ma:index="41" nillable="true" ma:displayName="Shared With Details" ma:internalName="SharedWithDetails" ma:readOnly="true">
<xsd:simpleType>
<xsd:restriction base="dms:Note">
<xsd:maxLength value="255"/>
</xsd:restriction>
</xsd:simpleType>
</xsd:element>
</xsd:schema>
<xsd:schema targetNamespace="http://schemas.microsoft.com/sharepoint/v4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conOverlay" ma:index="27" nillable="true" ma:displayName="IconOverlay" ma:hidden="true" ma:internalName="IconOverlay">
<xsd:simpleType>
<xsd:restriction base="dms:Text"/>
</xsd:simpleType>
</xsd:element>
</xsd:schema>
<xsd:schema targetNamespace="5fb256f3-6233-433a-8366-f24d9efb8dd0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MediaServiceMetadata" ma:index="30" nillable="true" ma:displayName="MediaServiceMetadata" ma:hidden="true" ma:internalName="MediaServiceMetadata" ma:readOnly="true">
<xsd:simpleType>
<xsd:restriction base="dms:Note"/>
</xsd:simpleType>
</xsd:element>
<xsd:element name="MediaServiceFastMetadata" ma:index="31" nillable="true" ma:displayName="MediaServiceFastMetadata" ma:hidden="true" ma:internalName="MediaServiceFastMetadata" ma:readOnly="true">
<xsd:simpleType>
<xsd:restriction base="dms:Note"/>
</xsd:simpleType>
</xsd:element>
<xsd:element name="MediaServiceObjectDetectorVersions" ma:index="32" nillable="true" ma:displayName="MediaServiceObjectDetectorVersions" ma:hidden="true" ma:indexed="true" ma:internalName="MediaServiceObjectDetectorVersions" ma:readOnly="true">
<xsd:simpleType>
<xsd:restriction base="dms:Text"/>
</xsd:simpleType>
</xsd:element>
<xsd:element name="MediaServiceDateTaken" ma:index="33" nillable="true" ma:displayName="MediaServiceDateTaken" ma:hidden="true" ma:indexed="true" ma:internalName="MediaServiceDateTaken" ma:readOnly="true">
<xsd:simpleType>
<xsd:restriction base="dms:Text"/>
</xsd:simpleType>
</xsd:element>
<xsd:element name="MediaServiceGenerationTime" ma:index="34" nillable="true" ma:displayName="MediaServiceGenerationTime" ma:hidden="true" ma:internalName="MediaServiceGenerationTime" ma:readOnly="true">
<xsd:simpleType>
<xsd:restriction base="dms:Text"/>
</xsd:simpleType>
</xsd:element>
<xsd:element name="MediaServiceEventHashCode" ma:index="35" nillable="true" ma:displayName="MediaServiceEventHashCode" ma:hidden="true" ma:internalName="MediaServiceEventHashCode" ma:readOnly="true">
<xsd:simpleType>
<xsd:restriction base="dms:Text"/>
</xsd:simpleType>
</xsd:element>
<xsd:element name="MediaLengthInSeconds" ma:index="36" nillable="true" ma:displayName="MediaLengthInSeconds" ma:hidden="true" ma:internalName="MediaLengthInSeconds" ma:readOnly="true">
<xsd:simpleType>
<xsd:restriction base="dms:Unknown"/>
</xsd:simpleType>
</xsd:element>
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
<xsd:complexType>
<xsd:sequence>
<xsd:element ref="pc:Terms" minOccurs="0" maxOccurs="1"></xsd:element>
</xsd:sequence>
</xsd:complexType>
</xsd:element>
<xsd:element name="MediaServiceOCR" ma:index="39" nillable="true" ma:displayName="Extracted Text" ma:internalName="MediaServiceOCR" ma:readOnly="true">
<xsd:simpleType>
<xsd:restriction base="dms:Note">
<xsd:maxLength value="255"/>
</xsd:restriction>
</xsd:simpleType>
</xsd:element>
<xsd:element name="MediaServiceSearchProperties" ma:index="47" nillable="true" ma:displayName="MediaServiceSearchProperties" ma:hidden="true" ma:internalName="MediaServiceSearchProperties" ma:readOnly="true">
<xsd:simpleType>
<xsd:restriction base="dms:Note"/>
</xsd:simpleType>
</xsd:element>
</xsd:schema>
<xsd:schema targetNamespace="65182ab8-747e-4d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sK_UNICEFApproved" ma:index="42" nillable="true" ma:displayName="Is K_UNICEF Approved" ma:default="FALSE" ma:internalName="IsK_UNICEFApproved">
<xsd:simpleType>
<xsd:restriction base="dms:Boolean"/>
</xsd:simpleType>
</xsd:element>
<xsd:element name="K_UNICEFApprovedBy" ma:index="43" nillable="true" ma:displayName="K_UNICEF Approved By" ma:list="UserInfo" ma:SharePointGroup="0" ma:internalName="K_UNICEFApprov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K_UNICEFComments" ma:index="44" nillable="true" ma:displayName="K_UNICEF Comments" ma:internalName="K_UNICEFComments">
<xsd:simpleType>
<xsd:restriction base="dms:Note">
<xsd:maxLength value="255"/>
</xsd:restriction>
</xsd:simpleType>
</xsd:element>
<xsd:element name="K_UNICEFRequestedBy" ma:index="45" nillable="true" ma:displayName="K_UNICEF Requested By" ma:list="UserInfo" ma:SharePointGroup="0" ma:internalName="K_UNICEFRequest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/xsd:schema>
<xsd:schema targetNamespace="65182ab8-747e-4d 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K_UNICEFStatus" ma:index="46" nillable="true" ma:displayName="K_UNICEF Status" ma:format="Dropdown" ma:internalName="K_UNICEFStatus">
<xsd:simpleType>
<xsd:restriction base="dms:Choice">
<xsd:enumeration value="In Progress"/>
<xsd:enumeration value="Approved"/>
<xsd:enumeration value="Rejected"/>
<xsd:enumeration value="Unpublished"/>
</xsd:restriction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8" ma:displayName="Content Type"/>
<xsd:element ref="dc:title" minOccurs="0" maxOccurs="1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4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h6a71f3e574e4344bc34f3fc9dd20054 xmlns="6d073afc-325a-40aa-8ca5-093327bee0ce"><Terms xmlns="http://schemas.microsoft.com/office/infopath/2007/PartnerControls"></Terms></h6a71f3e574e4344bc34f3fc9dd20054><j048a4f9aaad4a8990a1d5e5f53cb451 xmlns="6d073afc-325a-40aa-8ca5-093327bee0ce"><Terms xmlns="http://schemas.microsoft.com/office/infopath/2007/PartnerControls"></Terms></j048a4f9aaad4a8990a1d5e5f53cb451><ContentStatus xmlns="ca283e0b-db31-4043-a2ef-b80661bf084a">­</ContentStatus><IconOverlay xmlns="http://schemas.microsoft.com/sharepoint/v4">|pptx|lockoverlay.png</IconOverlay><ContentLanguage xmlns="ca283e0b-db31-4043-a2ef-b80661bf084a">English</ContentLanguage><j169e817e0ee4eb8974e6fc4a2762909 xmlns="6d073afc-325a-40aa-8ca5-093327bee0ce"><Terms xmlns="http://schemas.microsoft.com/office/infopath/2007/PartnerControls"></Terms></j169e817e0ee4eb8974e6fc4a2762909><TaxCatchAll xmlns="6d073afc-325a-40aa-8ca5-093327bee0ce"><Value>14</Value></TaxCatchAll><ga975397408f43e4b84ec8e5a598e523 xmlns="6d073afc-325a-40aa-8ca5-093327bee0ce"><Terms xmlns="http://schemas.microsoft.com/office/infopath/2007/PartnerControls"><TermInfo xmlns="http://schemas.microsoft.com/office/infopath/2007/PartnerControls"><TermName xmlns="http://schemas.microsoft.com/office/infopath/2007/PartnerControls">Programme Division-456D</TermName><TermId xmlns="http://schemas.microsoft.com/office/infopath/2007/PartnerControls">b599cc08-53d0-4ecf-afce-40bdcdf910e2</TermId></TermInfo></Terms></ga975397408f43e4b84ec8e5a598e523><mda26ace941f4791a7314a339fee829c xmlns="6d073afc-325a-40aa-8ca5-093327bee0ce"><Terms xmlns="http://schemas.microsoft.com/office/infopath/2007/PartnerControls"></Terms></mda26ace941f4791a7314a339fee829c><lcf76f155ced4ddcb4097134ff3c332f xmlns="5fb256f3-6233-433a-8366-f24d9efb8dd0"><Terms xmlns="http://schemas.microsoft.com/office/infopath/2007/PartnerControls"></Terms></lcf76f155ced4ddcb4097134ff3c332f><TaxKeywordTaxHTField xmlns="6d073afc-325a-40aa-8ca5-093327bee0ce"><Terms xmlns="http://schemas.microsoft.com/office/infopath/2007/PartnerControls"></Terms></TaxKeywordTaxHTField><_dlc_DocId xmlns="6d073afc-325a-40aa-8ca5-093327bee0ce">K6SJJ6KFD6K2-266479262-259</_dlc_DocId><_dlc_DocIdUrl xmlns="6d073afc-325a-40aa-8ca5-093327bee0ce"><Url>https://unicef.sharepoint.com/teams/PD-AMRDiagnostics/_layouts/15/DocIdRedir.aspx?ID=K6SJJ6KFD6K2-266479262-259</Url><Description>K6SJJ6KFD6K2-266479262-259</Description></_dlc_DocIdUrl><K_UNICEFComments xmlns="65182ab8-747e-4d60-8b70-c4a0a711ff47" xsi:nil="true"></K_UNICEFComments><K_UNICEFApprovedBy xmlns="65182ab8-747e-4d60-8b70-c4a0a711ff47"><UserInfo><DisplayName>Poornima Ravi Shankar</DisplayName><AccountId>19</AccountId><AccountType/></UserInfo></K_UNICEFApprovedBy><IsK_UNICEFApproved xmlns="65182ab8-747e-4d60-8b70-c4a0a711ff47">true</IsK_UNICEFApproved><K_UNICEFRequestedBy xmlns="65182ab8-747e-4d60-8b70-c4a0a711ff47"><UserInfo><DisplayName>Seungha Yu</DisplayName><AccountId>18</AccountId><AccountType/></UserInfo></K_UNICEFRequestedBy><K_UNICEFStatus xmlns="65182ab8-747e-4d 60-8b70-c4a0a711ff47">Approved</K_UNICEFStatus><_vti_ItemDeclaredRecord xmlns="http://schemas.microsoft.com/sharepoint/v3">2024-04-22T10:26:25+00:00</_vti_ItemDeclaredRecord><_vti_ItemHoldRecordStatus xmlns="http://schemas.microsoft.com/sharepoint/v3">273</_vti_ItemHoldRecordStatus></documentManagement></p:properties>
</file>

<file path=customXml/itemProps1.xml><?xml version="1.0" encoding="utf-8"?>
<ds:datastoreItem xmlns:ds="http://schemas.openxmlformats.org/officeDocument/2006/customXml" ds:itemID="{A00BEB4A-D5C8-4427-AE56-81533E6D8C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AE0189-C1A5-47F8-ABF5-A791F2A52CF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F502690-06E7-4E50-84B8-E6228D450F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283e0b-db31-4043-a2ef-b80661bf084a"/>
    <ds:schemaRef ds:uri="6d073afc-325a-40aa-8ca5-093327bee0ce"/>
    <ds:schemaRef ds:uri="http://schemas.microsoft.com/sharepoint/v4"/>
    <ds:schemaRef ds:uri="5fb256f3-6233-433a-8366-f24d9efb8dd0"/>
    <ds:schemaRef ds:uri="65182ab8-747e-4d60-8b70-c4a0a711ff47"/>
    <ds:schemaRef ds:uri="65182ab8-747e-4d 60-8b70-c4a0a711ff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69642BD-3B20-42B0-98D7-E21A9BF0F7F3}">
  <ds:schemaRefs>
    <ds:schemaRef ds:uri="http://schemas.microsoft.com/office/2006/metadata/properties"/>
    <ds:schemaRef ds:uri="http://schemas.microsoft.com/office/infopath/2007/PartnerControls"/>
    <ds:schemaRef ds:uri="6d073afc-325a-40aa-8ca5-093327bee0ce"/>
    <ds:schemaRef ds:uri="ca283e0b-db31-4043-a2ef-b80661bf084a"/>
    <ds:schemaRef ds:uri="http://schemas.microsoft.com/sharepoint/v4"/>
    <ds:schemaRef ds:uri="5fb256f3-6233-433a-8366-f24d9efb8dd0"/>
    <ds:schemaRef ds:uri="65182ab8-747e-4d60-8b70-c4a0a711ff47"/>
    <ds:schemaRef ds:uri="65182ab8-747e-4d 60-8b70-c4a0a711ff47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Mulish Black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Diksha Mudbhary-Sitaula</cp:lastModifiedBy>
  <cp:revision>2</cp:revision>
  <dcterms:modified xsi:type="dcterms:W3CDTF">2024-04-11T02:59:43Z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0x0101009BA85F8052A6DA4FA3E31FF9F74C697000BF55A68919E6C048973B20742818996D</vt:lpwstr>
  </property>
  <property fmtid="{D5CDD505-2E9C-101B-9397-08002B2CF9AE}" pid="3" name="OfficeDivision">
    <vt:lpwstr>14;#Programme Division-456D|b599cc08-53d0-4ecf-afce-40bdcdf910e2</vt:lpwstr>
  </property>
  <property fmtid="{D5CDD505-2E9C-101B-9397-08002B2CF9AE}" pid="4" name="_dlc_DocIdItemGuid">
    <vt:lpwstr>fba1c5f6-8b9e-45a6-b98f-9c0f46a8e002</vt:lpwstr>
  </property>
  <property fmtid="{D5CDD505-2E9C-101B-9397-08002B2CF9AE}" pid="5" name="SystemDTAC">
    <vt:lpwstr/>
  </property>
  <property fmtid="{D5CDD505-2E9C-101B-9397-08002B2CF9AE}" pid="6" name="TaxKeyword">
    <vt:lpwstr/>
  </property>
  <property fmtid="{D5CDD505-2E9C-101B-9397-08002B2CF9AE}" pid="7" name="Topic">
    <vt:lpwstr/>
  </property>
  <property fmtid="{D5CDD505-2E9C-101B-9397-08002B2CF9AE}" pid="8" name="MediaServiceImageTags">
    <vt:lpwstr/>
  </property>
  <property fmtid="{D5CDD505-2E9C-101B-9397-08002B2CF9AE}" pid="9" name="CriticalForLongTermRetention">
    <vt:lpwstr/>
  </property>
  <property fmtid="{D5CDD505-2E9C-101B-9397-08002B2CF9AE}" pid="10" name="DocumentType">
    <vt:lpwstr/>
  </property>
  <property fmtid="{D5CDD505-2E9C-101B-9397-08002B2CF9AE}" pid="11" name="ecm_ItemDeleteBlockHolders">
    <vt:lpwstr>ecm_InPlaceRecordLock</vt:lpwstr>
  </property>
  <property fmtid="{D5CDD505-2E9C-101B-9397-08002B2CF9AE}" pid="12" name="ecm_RecordRestrictions">
    <vt:lpwstr>BlockDelete, BlockEdit</vt:lpwstr>
  </property>
  <property fmtid="{D5CDD505-2E9C-101B-9397-08002B2CF9AE}" pid="13" name="ecm_ItemLockHolders">
    <vt:lpwstr>ecm_InPlaceRecordLock</vt:lpwstr>
  </property>
</Properties>
</file>