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691813" cy="15119350"/>
  <p:notesSz cx="6858000" cy="9144000"/>
  <p:embeddedFontLst>
    <p:embeddedFont>
      <p:font typeface="Mulish Black" panose="020B0604020202020204" charset="0"/>
      <p:bold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  <p15:guide id="3" pos="432">
          <p15:clr>
            <a:srgbClr val="747775"/>
          </p15:clr>
        </p15:guide>
        <p15:guide id="4" orient="horz" pos="79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07AA26-1ED9-4B53-8206-A316A3C80F9C}" v="1" dt="2024-04-29T14:00:42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2244" y="68"/>
      </p:cViewPr>
      <p:guideLst>
        <p:guide orient="horz" pos="4762"/>
        <p:guide pos="3368"/>
        <p:guide pos="432"/>
        <p:guide orient="horz" pos="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2607AA26-1ED9-4B53-8206-A316A3C80F9C}"/>
    <pc:docChg chg="modSld">
      <pc:chgData name="Diksha Mudbhary-Sitaula" userId="e5961e22-d97c-4d35-8513-7c669f301db5" providerId="ADAL" clId="{2607AA26-1ED9-4B53-8206-A316A3C80F9C}" dt="2024-04-29T14:00:48.318" v="13" actId="1076"/>
      <pc:docMkLst>
        <pc:docMk/>
      </pc:docMkLst>
      <pc:sldChg chg="modSp mod">
        <pc:chgData name="Diksha Mudbhary-Sitaula" userId="e5961e22-d97c-4d35-8513-7c669f301db5" providerId="ADAL" clId="{2607AA26-1ED9-4B53-8206-A316A3C80F9C}" dt="2024-04-29T13:58:55.744" v="3" actId="1076"/>
        <pc:sldMkLst>
          <pc:docMk/>
          <pc:sldMk cId="0" sldId="256"/>
        </pc:sldMkLst>
        <pc:spChg chg="mod">
          <ac:chgData name="Diksha Mudbhary-Sitaula" userId="e5961e22-d97c-4d35-8513-7c669f301db5" providerId="ADAL" clId="{2607AA26-1ED9-4B53-8206-A316A3C80F9C}" dt="2024-04-29T13:58:55.744" v="3" actId="1076"/>
          <ac:spMkLst>
            <pc:docMk/>
            <pc:sldMk cId="0" sldId="256"/>
            <ac:spMk id="55" creationId="{00000000-0000-0000-0000-000000000000}"/>
          </ac:spMkLst>
        </pc:spChg>
      </pc:sldChg>
      <pc:sldChg chg="modSp mod">
        <pc:chgData name="Diksha Mudbhary-Sitaula" userId="e5961e22-d97c-4d35-8513-7c669f301db5" providerId="ADAL" clId="{2607AA26-1ED9-4B53-8206-A316A3C80F9C}" dt="2024-04-29T13:59:25.563" v="5" actId="255"/>
        <pc:sldMkLst>
          <pc:docMk/>
          <pc:sldMk cId="0" sldId="257"/>
        </pc:sldMkLst>
        <pc:spChg chg="mod">
          <ac:chgData name="Diksha Mudbhary-Sitaula" userId="e5961e22-d97c-4d35-8513-7c669f301db5" providerId="ADAL" clId="{2607AA26-1ED9-4B53-8206-A316A3C80F9C}" dt="2024-04-29T13:59:25.563" v="5" actId="255"/>
          <ac:spMkLst>
            <pc:docMk/>
            <pc:sldMk cId="0" sldId="257"/>
            <ac:spMk id="61" creationId="{00000000-0000-0000-0000-000000000000}"/>
          </ac:spMkLst>
        </pc:spChg>
      </pc:sldChg>
      <pc:sldChg chg="modSp mod">
        <pc:chgData name="Diksha Mudbhary-Sitaula" userId="e5961e22-d97c-4d35-8513-7c669f301db5" providerId="ADAL" clId="{2607AA26-1ED9-4B53-8206-A316A3C80F9C}" dt="2024-04-29T13:59:51.066" v="6"/>
        <pc:sldMkLst>
          <pc:docMk/>
          <pc:sldMk cId="0" sldId="258"/>
        </pc:sldMkLst>
        <pc:spChg chg="mod">
          <ac:chgData name="Diksha Mudbhary-Sitaula" userId="e5961e22-d97c-4d35-8513-7c669f301db5" providerId="ADAL" clId="{2607AA26-1ED9-4B53-8206-A316A3C80F9C}" dt="2024-04-29T13:59:51.066" v="6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Diksha Mudbhary-Sitaula" userId="e5961e22-d97c-4d35-8513-7c669f301db5" providerId="ADAL" clId="{2607AA26-1ED9-4B53-8206-A316A3C80F9C}" dt="2024-04-29T14:00:19.845" v="9" actId="255"/>
        <pc:sldMkLst>
          <pc:docMk/>
          <pc:sldMk cId="0" sldId="259"/>
        </pc:sldMkLst>
        <pc:spChg chg="mod">
          <ac:chgData name="Diksha Mudbhary-Sitaula" userId="e5961e22-d97c-4d35-8513-7c669f301db5" providerId="ADAL" clId="{2607AA26-1ED9-4B53-8206-A316A3C80F9C}" dt="2024-04-29T14:00:19.845" v="9" actId="255"/>
          <ac:spMkLst>
            <pc:docMk/>
            <pc:sldMk cId="0" sldId="259"/>
            <ac:spMk id="73" creationId="{00000000-0000-0000-0000-000000000000}"/>
          </ac:spMkLst>
        </pc:spChg>
      </pc:sldChg>
      <pc:sldChg chg="modSp mod">
        <pc:chgData name="Diksha Mudbhary-Sitaula" userId="e5961e22-d97c-4d35-8513-7c669f301db5" providerId="ADAL" clId="{2607AA26-1ED9-4B53-8206-A316A3C80F9C}" dt="2024-04-29T14:00:48.318" v="13" actId="1076"/>
        <pc:sldMkLst>
          <pc:docMk/>
          <pc:sldMk cId="0" sldId="260"/>
        </pc:sldMkLst>
        <pc:spChg chg="mod">
          <ac:chgData name="Diksha Mudbhary-Sitaula" userId="e5961e22-d97c-4d35-8513-7c669f301db5" providerId="ADAL" clId="{2607AA26-1ED9-4B53-8206-A316A3C80F9C}" dt="2024-04-29T14:00:48.318" v="13" actId="1076"/>
          <ac:spMkLst>
            <pc:docMk/>
            <pc:sldMk cId="0" sldId="260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296" y="685800"/>
            <a:ext cx="242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3ad7110f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3ad7110f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3ad7110f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3ad7110f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3ad7110f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3ad7110f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3ad7110f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3ad7110f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000"/>
              <a:buNone/>
              <a:defRPr sz="55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30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600"/>
              <a:buNone/>
              <a:defRPr sz="29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20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6900"/>
              <a:buNone/>
              <a:defRPr sz="126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 algn="ctr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 algn="ctr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 algn="ctr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 algn="ctr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100"/>
              <a:buNone/>
              <a:defRPr sz="38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 sz="148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5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1pPr>
            <a:lvl2pPr lvl="1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2pPr>
            <a:lvl3pPr lvl="2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3pPr>
            <a:lvl4pPr lvl="3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4pPr>
            <a:lvl5pPr lvl="4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5pPr>
            <a:lvl6pPr lvl="5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6pPr>
            <a:lvl7pPr lvl="6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7pPr>
            <a:lvl8pPr lvl="7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8pPr>
            <a:lvl9pPr lvl="8">
              <a:spcBef>
                <a:spcPts val="0"/>
              </a:spcBef>
              <a:spcAft>
                <a:spcPts val="0"/>
              </a:spcAft>
              <a:buSzPts val="25400"/>
              <a:buNone/>
              <a:defRPr sz="25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1pPr>
            <a:lvl2pPr marL="914400" lvl="1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2pPr>
            <a:lvl3pPr marL="1371600" lvl="2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3pPr>
            <a:lvl4pPr marL="1828800" lvl="3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4pPr>
            <a:lvl5pPr marL="2286000" lvl="4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5pPr>
            <a:lvl6pPr marL="2743200" lvl="5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6pPr>
            <a:lvl7pPr marL="3200400" lvl="6" indent="-1035050">
              <a:spcBef>
                <a:spcPts val="0"/>
              </a:spcBef>
              <a:spcAft>
                <a:spcPts val="0"/>
              </a:spcAft>
              <a:buSzPts val="12700"/>
              <a:buChar char="●"/>
              <a:defRPr sz="12700"/>
            </a:lvl7pPr>
            <a:lvl8pPr marL="3657600" lvl="7" indent="-1035050">
              <a:spcBef>
                <a:spcPts val="0"/>
              </a:spcBef>
              <a:spcAft>
                <a:spcPts val="0"/>
              </a:spcAft>
              <a:buSzPts val="12700"/>
              <a:buChar char="○"/>
              <a:defRPr sz="12700"/>
            </a:lvl8pPr>
            <a:lvl9pPr marL="4114800" lvl="8" indent="-1035050">
              <a:spcBef>
                <a:spcPts val="0"/>
              </a:spcBef>
              <a:spcAft>
                <a:spcPts val="0"/>
              </a:spcAft>
              <a:buSzPts val="12700"/>
              <a:buChar char="■"/>
              <a:defRPr sz="12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1pPr>
            <a:lvl2pPr lvl="1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2pPr>
            <a:lvl3pPr lvl="2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3pPr>
            <a:lvl4pPr lvl="3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4pPr>
            <a:lvl5pPr lvl="4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5pPr>
            <a:lvl6pPr lvl="5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6pPr>
            <a:lvl7pPr lvl="6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7pPr>
            <a:lvl8pPr lvl="7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8pPr>
            <a:lvl9pPr lvl="8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67125" tIns="967125" rIns="967125" bIns="9671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30100" cy="4357500"/>
          </a:xfrm>
          <a:prstGeom prst="rect">
            <a:avLst/>
          </a:prstGeom>
        </p:spPr>
        <p:txBody>
          <a:bodyPr spcFirstLastPara="1" wrap="square" lIns="967125" tIns="967125" rIns="967125" bIns="9671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400"/>
              <a:buNone/>
              <a:defRPr sz="44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30100" cy="3630900"/>
          </a:xfrm>
          <a:prstGeom prst="rect">
            <a:avLst/>
          </a:prstGeom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200"/>
              <a:buNone/>
              <a:defRPr sz="22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marL="457200" lvl="0" indent="-1435100">
              <a:spcBef>
                <a:spcPts val="0"/>
              </a:spcBef>
              <a:spcAft>
                <a:spcPts val="0"/>
              </a:spcAft>
              <a:buSzPts val="19000"/>
              <a:buChar char="●"/>
              <a:defRPr/>
            </a:lvl1pPr>
            <a:lvl2pPr marL="914400" lvl="1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2pPr>
            <a:lvl3pPr marL="1371600" lvl="2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3pPr>
            <a:lvl4pPr marL="1828800" lvl="3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4pPr>
            <a:lvl5pPr marL="2286000" lvl="4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5pPr>
            <a:lvl6pPr marL="2743200" lvl="5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6pPr>
            <a:lvl7pPr marL="3200400" lvl="6" indent="-1168400">
              <a:spcBef>
                <a:spcPts val="0"/>
              </a:spcBef>
              <a:spcAft>
                <a:spcPts val="0"/>
              </a:spcAft>
              <a:buSzPts val="14800"/>
              <a:buChar char="●"/>
              <a:defRPr/>
            </a:lvl7pPr>
            <a:lvl8pPr marL="3657600" lvl="7" indent="-1168400">
              <a:spcBef>
                <a:spcPts val="0"/>
              </a:spcBef>
              <a:spcAft>
                <a:spcPts val="0"/>
              </a:spcAft>
              <a:buSzPts val="14800"/>
              <a:buChar char="○"/>
              <a:defRPr/>
            </a:lvl8pPr>
            <a:lvl9pPr marL="4114800" lvl="8" indent="-1168400">
              <a:spcBef>
                <a:spcPts val="0"/>
              </a:spcBef>
              <a:spcAft>
                <a:spcPts val="0"/>
              </a:spcAft>
              <a:buSzPts val="14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0"/>
              <a:buNone/>
              <a:defRPr sz="29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t" anchorCtr="0">
            <a:normAutofit/>
          </a:bodyPr>
          <a:lstStyle>
            <a:lvl1pPr marL="457200" lvl="0" indent="-1435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0"/>
              <a:buChar char="●"/>
              <a:defRPr sz="19000">
                <a:solidFill>
                  <a:schemeClr val="dk2"/>
                </a:solidFill>
              </a:defRPr>
            </a:lvl1pPr>
            <a:lvl2pPr marL="914400" lvl="1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2pPr>
            <a:lvl3pPr marL="1371600" lvl="2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3pPr>
            <a:lvl4pPr marL="1828800" lvl="3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●"/>
              <a:defRPr sz="14800">
                <a:solidFill>
                  <a:schemeClr val="dk2"/>
                </a:solidFill>
              </a:defRPr>
            </a:lvl4pPr>
            <a:lvl5pPr marL="2286000" lvl="4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5pPr>
            <a:lvl6pPr marL="2743200" lvl="5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6pPr>
            <a:lvl7pPr marL="3200400" lvl="6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●"/>
              <a:defRPr sz="14800">
                <a:solidFill>
                  <a:schemeClr val="dk2"/>
                </a:solidFill>
              </a:defRPr>
            </a:lvl7pPr>
            <a:lvl8pPr marL="3657600" lvl="7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○"/>
              <a:defRPr sz="14800">
                <a:solidFill>
                  <a:schemeClr val="dk2"/>
                </a:solidFill>
              </a:defRPr>
            </a:lvl8pPr>
            <a:lvl9pPr marL="4114800" lvl="8" indent="-1168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0"/>
              <a:buChar char="■"/>
              <a:defRPr sz="1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700" cy="11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125" tIns="967125" rIns="967125" bIns="967125" anchor="ctr" anchorCtr="0">
            <a:normAutofit fontScale="25000" lnSpcReduction="20000"/>
          </a:bodyPr>
          <a:lstStyle>
            <a:lvl1pPr lvl="0" algn="r">
              <a:buNone/>
              <a:defRPr sz="10600">
                <a:solidFill>
                  <a:schemeClr val="dk2"/>
                </a:solidFill>
              </a:defRPr>
            </a:lvl1pPr>
            <a:lvl2pPr lvl="1" algn="r">
              <a:buNone/>
              <a:defRPr sz="10600">
                <a:solidFill>
                  <a:schemeClr val="dk2"/>
                </a:solidFill>
              </a:defRPr>
            </a:lvl2pPr>
            <a:lvl3pPr lvl="2" algn="r">
              <a:buNone/>
              <a:defRPr sz="10600">
                <a:solidFill>
                  <a:schemeClr val="dk2"/>
                </a:solidFill>
              </a:defRPr>
            </a:lvl3pPr>
            <a:lvl4pPr lvl="3" algn="r">
              <a:buNone/>
              <a:defRPr sz="10600">
                <a:solidFill>
                  <a:schemeClr val="dk2"/>
                </a:solidFill>
              </a:defRPr>
            </a:lvl4pPr>
            <a:lvl5pPr lvl="4" algn="r">
              <a:buNone/>
              <a:defRPr sz="10600">
                <a:solidFill>
                  <a:schemeClr val="dk2"/>
                </a:solidFill>
              </a:defRPr>
            </a:lvl5pPr>
            <a:lvl6pPr lvl="5" algn="r">
              <a:buNone/>
              <a:defRPr sz="10600">
                <a:solidFill>
                  <a:schemeClr val="dk2"/>
                </a:solidFill>
              </a:defRPr>
            </a:lvl6pPr>
            <a:lvl7pPr lvl="6" algn="r">
              <a:buNone/>
              <a:defRPr sz="10600">
                <a:solidFill>
                  <a:schemeClr val="dk2"/>
                </a:solidFill>
              </a:defRPr>
            </a:lvl7pPr>
            <a:lvl8pPr lvl="7" algn="r">
              <a:buNone/>
              <a:defRPr sz="10600">
                <a:solidFill>
                  <a:schemeClr val="dk2"/>
                </a:solidFill>
              </a:defRPr>
            </a:lvl8pPr>
            <a:lvl9pPr lvl="8" algn="r">
              <a:buNone/>
              <a:defRPr sz="10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93486" y="1314515"/>
            <a:ext cx="949920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Si no se realizan pruebas de diagnóstico, es posible que la fiebre y otros síntomas comunes se malinterpreten y se traten incorrectamente.</a:t>
            </a:r>
            <a:endParaRPr sz="54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856378" y="1457600"/>
            <a:ext cx="93630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Las pruebas de diagnóstico nos ayudan a proteger nuestra salud y la de quienes nos rodean.</a:t>
            </a:r>
            <a:endParaRPr sz="54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648725" y="1802413"/>
            <a:ext cx="95931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500" dirty="0">
                <a:solidFill>
                  <a:srgbClr val="152E50"/>
                </a:solidFill>
                <a:latin typeface="Mulish Black"/>
                <a:ea typeface="Mulish Black"/>
                <a:cs typeface="Mulish Black"/>
                <a:sym typeface="Mulish Black"/>
              </a:rPr>
              <a:t>Si presenta síntomas, ¡hágase la prueba para proteger su salud y la de los demás!</a:t>
            </a:r>
            <a:endParaRPr sz="6500" dirty="0">
              <a:solidFill>
                <a:srgbClr val="152E5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t="49" b="49"/>
          <a:stretch/>
        </p:blipFill>
        <p:spPr>
          <a:xfrm>
            <a:off x="0" y="0"/>
            <a:ext cx="10692002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412505" y="723858"/>
            <a:ext cx="1085970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dirty="0">
                <a:solidFill>
                  <a:srgbClr val="152E50"/>
                </a:solidFill>
                <a:latin typeface="Mulish Black"/>
                <a:ea typeface="Mulish Black"/>
                <a:cs typeface="Mulish Black"/>
                <a:sym typeface="Mulish Black"/>
              </a:rPr>
              <a:t>Es posible que los síntomas parezcan leves, pero las pruebas de diagnóstico permiten proteger a otras personas que corren más riesgo.</a:t>
            </a:r>
            <a:endParaRPr sz="5400" dirty="0">
              <a:solidFill>
                <a:srgbClr val="152E50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t="9" b="19"/>
          <a:stretch/>
        </p:blipFill>
        <p:spPr>
          <a:xfrm>
            <a:off x="0" y="0"/>
            <a:ext cx="10691999" cy="1511846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648413" y="897740"/>
            <a:ext cx="10043400" cy="718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5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Ayude a frenar el contagio; hágase la prueba. Si presenta algún síntoma, las pruebas de diagnóstico le ayudarán a saber qué hacer a continuación.</a:t>
            </a:r>
            <a:endParaRPr sz="6500" dirty="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K_UNICEFComments xmlns="65182ab8-747e-4d60-8b70-c4a0a711ff47" xsi:nil="true"></K_UNICEFComments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K_UNICEFApprovedBy xmlns="65182ab8-747e-4d60-8b70-c4a0a711ff47"><UserInfo><DisplayName>Poornima Ravi Shankar</DisplayName><AccountId>19</AccountId><AccountType/></UserInfo></K_UNICEFApprovedB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IsK_UNICEFApproved xmlns="65182ab8-747e-4d60-8b70-c4a0a711ff47">true</IsK_UNICEFApproved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K6SJJ6KFD6K2-266479262-287</_dlc_DocId><_dlc_DocIdUrl xmlns="6d073afc-325a-40aa-8ca5-093327bee0ce"><Url>https://unicef.sharepoint.com/teams/PD-AMRDiagnostics/_layouts/15/DocIdRedir.aspx?ID=K6SJJ6KFD6K2-266479262-287</Url><Description>K6SJJ6KFD6K2-266479262-287</Description></_dlc_DocIdUrl><_vti_ItemDeclaredRecord xmlns="http://schemas.microsoft.com/sharepoint/v3">2024-05-02T09:35:01+00:00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60632AF4-622F-4682-A9AF-179B0E90FB6D}"/>
</file>

<file path=customXml/itemProps2.xml><?xml version="1.0" encoding="utf-8"?>
<ds:datastoreItem xmlns:ds="http://schemas.openxmlformats.org/officeDocument/2006/customXml" ds:itemID="{F13253C9-1243-4C36-A3E8-60ED47739A2C}"/>
</file>

<file path=customXml/itemProps3.xml><?xml version="1.0" encoding="utf-8"?>
<ds:datastoreItem xmlns:ds="http://schemas.openxmlformats.org/officeDocument/2006/customXml" ds:itemID="{5182DD2A-318E-4E2C-BEAB-EDFBFAC7428C}"/>
</file>

<file path=customXml/itemProps4.xml><?xml version="1.0" encoding="utf-8"?>
<ds:datastoreItem xmlns:ds="http://schemas.openxmlformats.org/officeDocument/2006/customXml" ds:itemID="{25267EF0-CC69-4ACA-8BF8-2BA4BA324D06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110</Words>
  <Application>Microsoft Office PowerPoint</Application>
  <PresentationFormat>Custom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Mulish Black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Diksha Mudbhary-Sitaula</dc:creator>
  <cp:lastModifiedBy>Diksha Mudbhary-Sitaula</cp:lastModifiedBy>
  <cp:revision>1</cp:revision>
  <dcterms:modified xsi:type="dcterms:W3CDTF">2024-04-29T14:00:49Z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4877f7ab-3127-4a20-8df0-7fc55d99884f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