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5"/>
  </p:sldMasterIdLst>
  <p:notesMasterIdLst>
    <p:notesMasterId r:id="rId1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0691813" cy="15119350"/>
  <p:notesSz cx="6858000" cy="9144000"/>
  <p:embeddedFontLst>
    <p:embeddedFont>
      <p:font typeface="Mulish" panose="020B0604020202020204" charset="0"/>
      <p:regular r:id="rId18"/>
      <p:bold r:id="rId19"/>
      <p:italic r:id="rId20"/>
      <p:boldItalic r:id="rId21"/>
    </p:embeddedFont>
    <p:embeddedFont>
      <p:font typeface="Mulish ExtraBold" panose="020B0604020202020204" charset="0"/>
      <p:bold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762">
          <p15:clr>
            <a:srgbClr val="747775"/>
          </p15:clr>
        </p15:guide>
        <p15:guide id="2" pos="336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F5F9D8-1B13-4D2B-B517-DB4915FB8F0B}" v="6" dt="2024-04-23T02:03:22.5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8" d="100"/>
          <a:sy n="28" d="100"/>
        </p:scale>
        <p:origin x="2244" y="68"/>
      </p:cViewPr>
      <p:guideLst>
        <p:guide orient="horz" pos="476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ksha Mudbhary-Sitaula" userId="e5961e22-d97c-4d35-8513-7c669f301db5" providerId="ADAL" clId="{ABF5F9D8-1B13-4D2B-B517-DB4915FB8F0B}"/>
    <pc:docChg chg="undo custSel modSld">
      <pc:chgData name="Diksha Mudbhary-Sitaula" userId="e5961e22-d97c-4d35-8513-7c669f301db5" providerId="ADAL" clId="{ABF5F9D8-1B13-4D2B-B517-DB4915FB8F0B}" dt="2024-04-23T02:05:04.552" v="48" actId="255"/>
      <pc:docMkLst>
        <pc:docMk/>
      </pc:docMkLst>
      <pc:sldChg chg="modSp mod">
        <pc:chgData name="Diksha Mudbhary-Sitaula" userId="e5961e22-d97c-4d35-8513-7c669f301db5" providerId="ADAL" clId="{ABF5F9D8-1B13-4D2B-B517-DB4915FB8F0B}" dt="2024-04-23T01:55:49.566" v="4" actId="1076"/>
        <pc:sldMkLst>
          <pc:docMk/>
          <pc:sldMk cId="0" sldId="256"/>
        </pc:sldMkLst>
        <pc:spChg chg="mod">
          <ac:chgData name="Diksha Mudbhary-Sitaula" userId="e5961e22-d97c-4d35-8513-7c669f301db5" providerId="ADAL" clId="{ABF5F9D8-1B13-4D2B-B517-DB4915FB8F0B}" dt="2024-04-23T01:55:01.993" v="0"/>
          <ac:spMkLst>
            <pc:docMk/>
            <pc:sldMk cId="0" sldId="256"/>
            <ac:spMk id="56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1:55:49.566" v="4" actId="1076"/>
          <ac:spMkLst>
            <pc:docMk/>
            <pc:sldMk cId="0" sldId="256"/>
            <ac:spMk id="58" creationId="{00000000-0000-0000-0000-000000000000}"/>
          </ac:spMkLst>
        </pc:spChg>
      </pc:sldChg>
      <pc:sldChg chg="modSp mod">
        <pc:chgData name="Diksha Mudbhary-Sitaula" userId="e5961e22-d97c-4d35-8513-7c669f301db5" providerId="ADAL" clId="{ABF5F9D8-1B13-4D2B-B517-DB4915FB8F0B}" dt="2024-04-23T01:57:07.247" v="9" actId="1076"/>
        <pc:sldMkLst>
          <pc:docMk/>
          <pc:sldMk cId="0" sldId="257"/>
        </pc:sldMkLst>
        <pc:spChg chg="mod">
          <ac:chgData name="Diksha Mudbhary-Sitaula" userId="e5961e22-d97c-4d35-8513-7c669f301db5" providerId="ADAL" clId="{ABF5F9D8-1B13-4D2B-B517-DB4915FB8F0B}" dt="2024-04-23T01:56:24.515" v="5"/>
          <ac:spMkLst>
            <pc:docMk/>
            <pc:sldMk cId="0" sldId="257"/>
            <ac:spMk id="65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1:57:07.247" v="9" actId="1076"/>
          <ac:spMkLst>
            <pc:docMk/>
            <pc:sldMk cId="0" sldId="257"/>
            <ac:spMk id="66" creationId="{00000000-0000-0000-0000-000000000000}"/>
          </ac:spMkLst>
        </pc:spChg>
      </pc:sldChg>
      <pc:sldChg chg="modSp mod">
        <pc:chgData name="Diksha Mudbhary-Sitaula" userId="e5961e22-d97c-4d35-8513-7c669f301db5" providerId="ADAL" clId="{ABF5F9D8-1B13-4D2B-B517-DB4915FB8F0B}" dt="2024-04-23T01:57:50.738" v="12"/>
        <pc:sldMkLst>
          <pc:docMk/>
          <pc:sldMk cId="0" sldId="258"/>
        </pc:sldMkLst>
        <pc:spChg chg="mod">
          <ac:chgData name="Diksha Mudbhary-Sitaula" userId="e5961e22-d97c-4d35-8513-7c669f301db5" providerId="ADAL" clId="{ABF5F9D8-1B13-4D2B-B517-DB4915FB8F0B}" dt="2024-04-23T01:57:30.747" v="10"/>
          <ac:spMkLst>
            <pc:docMk/>
            <pc:sldMk cId="0" sldId="258"/>
            <ac:spMk id="73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1:57:50.738" v="12"/>
          <ac:spMkLst>
            <pc:docMk/>
            <pc:sldMk cId="0" sldId="258"/>
            <ac:spMk id="74" creationId="{00000000-0000-0000-0000-000000000000}"/>
          </ac:spMkLst>
        </pc:spChg>
      </pc:sldChg>
      <pc:sldChg chg="modSp mod">
        <pc:chgData name="Diksha Mudbhary-Sitaula" userId="e5961e22-d97c-4d35-8513-7c669f301db5" providerId="ADAL" clId="{ABF5F9D8-1B13-4D2B-B517-DB4915FB8F0B}" dt="2024-04-23T01:58:28.325" v="14"/>
        <pc:sldMkLst>
          <pc:docMk/>
          <pc:sldMk cId="0" sldId="259"/>
        </pc:sldMkLst>
        <pc:spChg chg="mod">
          <ac:chgData name="Diksha Mudbhary-Sitaula" userId="e5961e22-d97c-4d35-8513-7c669f301db5" providerId="ADAL" clId="{ABF5F9D8-1B13-4D2B-B517-DB4915FB8F0B}" dt="2024-04-23T01:58:10.202" v="13"/>
          <ac:spMkLst>
            <pc:docMk/>
            <pc:sldMk cId="0" sldId="259"/>
            <ac:spMk id="83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1:58:28.325" v="14"/>
          <ac:spMkLst>
            <pc:docMk/>
            <pc:sldMk cId="0" sldId="259"/>
            <ac:spMk id="84" creationId="{00000000-0000-0000-0000-000000000000}"/>
          </ac:spMkLst>
        </pc:spChg>
      </pc:sldChg>
      <pc:sldChg chg="modSp mod">
        <pc:chgData name="Diksha Mudbhary-Sitaula" userId="e5961e22-d97c-4d35-8513-7c669f301db5" providerId="ADAL" clId="{ABF5F9D8-1B13-4D2B-B517-DB4915FB8F0B}" dt="2024-04-23T01:59:17.659" v="18" actId="1076"/>
        <pc:sldMkLst>
          <pc:docMk/>
          <pc:sldMk cId="0" sldId="260"/>
        </pc:sldMkLst>
        <pc:spChg chg="mod">
          <ac:chgData name="Diksha Mudbhary-Sitaula" userId="e5961e22-d97c-4d35-8513-7c669f301db5" providerId="ADAL" clId="{ABF5F9D8-1B13-4D2B-B517-DB4915FB8F0B}" dt="2024-04-23T01:59:14.843" v="17" actId="1076"/>
          <ac:spMkLst>
            <pc:docMk/>
            <pc:sldMk cId="0" sldId="260"/>
            <ac:spMk id="91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1:58:47.480" v="15"/>
          <ac:spMkLst>
            <pc:docMk/>
            <pc:sldMk cId="0" sldId="260"/>
            <ac:spMk id="92" creationId="{00000000-0000-0000-0000-000000000000}"/>
          </ac:spMkLst>
        </pc:spChg>
        <pc:picChg chg="mod">
          <ac:chgData name="Diksha Mudbhary-Sitaula" userId="e5961e22-d97c-4d35-8513-7c669f301db5" providerId="ADAL" clId="{ABF5F9D8-1B13-4D2B-B517-DB4915FB8F0B}" dt="2024-04-23T01:59:17.659" v="18" actId="1076"/>
          <ac:picMkLst>
            <pc:docMk/>
            <pc:sldMk cId="0" sldId="260"/>
            <ac:picMk id="90" creationId="{00000000-0000-0000-0000-000000000000}"/>
          </ac:picMkLst>
        </pc:picChg>
      </pc:sldChg>
      <pc:sldChg chg="modSp mod modNotes">
        <pc:chgData name="Diksha Mudbhary-Sitaula" userId="e5961e22-d97c-4d35-8513-7c669f301db5" providerId="ADAL" clId="{ABF5F9D8-1B13-4D2B-B517-DB4915FB8F0B}" dt="2024-04-23T02:00:28.203" v="24"/>
        <pc:sldMkLst>
          <pc:docMk/>
          <pc:sldMk cId="0" sldId="261"/>
        </pc:sldMkLst>
        <pc:spChg chg="mod">
          <ac:chgData name="Diksha Mudbhary-Sitaula" userId="e5961e22-d97c-4d35-8513-7c669f301db5" providerId="ADAL" clId="{ABF5F9D8-1B13-4D2B-B517-DB4915FB8F0B}" dt="2024-04-23T02:00:06.663" v="22" actId="255"/>
          <ac:spMkLst>
            <pc:docMk/>
            <pc:sldMk cId="0" sldId="261"/>
            <ac:spMk id="98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2:00:28.203" v="24"/>
          <ac:spMkLst>
            <pc:docMk/>
            <pc:sldMk cId="0" sldId="261"/>
            <ac:spMk id="99" creationId="{00000000-0000-0000-0000-000000000000}"/>
          </ac:spMkLst>
        </pc:spChg>
      </pc:sldChg>
      <pc:sldChg chg="modSp mod">
        <pc:chgData name="Diksha Mudbhary-Sitaula" userId="e5961e22-d97c-4d35-8513-7c669f301db5" providerId="ADAL" clId="{ABF5F9D8-1B13-4D2B-B517-DB4915FB8F0B}" dt="2024-04-23T02:01:12.806" v="28"/>
        <pc:sldMkLst>
          <pc:docMk/>
          <pc:sldMk cId="0" sldId="262"/>
        </pc:sldMkLst>
        <pc:spChg chg="mod">
          <ac:chgData name="Diksha Mudbhary-Sitaula" userId="e5961e22-d97c-4d35-8513-7c669f301db5" providerId="ADAL" clId="{ABF5F9D8-1B13-4D2B-B517-DB4915FB8F0B}" dt="2024-04-23T02:00:50.607" v="25"/>
          <ac:spMkLst>
            <pc:docMk/>
            <pc:sldMk cId="0" sldId="262"/>
            <ac:spMk id="107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2:01:12.806" v="28"/>
          <ac:spMkLst>
            <pc:docMk/>
            <pc:sldMk cId="0" sldId="262"/>
            <ac:spMk id="108" creationId="{00000000-0000-0000-0000-000000000000}"/>
          </ac:spMkLst>
        </pc:spChg>
      </pc:sldChg>
      <pc:sldChg chg="modSp mod">
        <pc:chgData name="Diksha Mudbhary-Sitaula" userId="e5961e22-d97c-4d35-8513-7c669f301db5" providerId="ADAL" clId="{ABF5F9D8-1B13-4D2B-B517-DB4915FB8F0B}" dt="2024-04-23T02:02:03.620" v="32"/>
        <pc:sldMkLst>
          <pc:docMk/>
          <pc:sldMk cId="0" sldId="263"/>
        </pc:sldMkLst>
        <pc:spChg chg="mod">
          <ac:chgData name="Diksha Mudbhary-Sitaula" userId="e5961e22-d97c-4d35-8513-7c669f301db5" providerId="ADAL" clId="{ABF5F9D8-1B13-4D2B-B517-DB4915FB8F0B}" dt="2024-04-23T02:01:46.913" v="31" actId="1076"/>
          <ac:spMkLst>
            <pc:docMk/>
            <pc:sldMk cId="0" sldId="263"/>
            <ac:spMk id="115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2:02:03.620" v="32"/>
          <ac:spMkLst>
            <pc:docMk/>
            <pc:sldMk cId="0" sldId="263"/>
            <ac:spMk id="116" creationId="{00000000-0000-0000-0000-000000000000}"/>
          </ac:spMkLst>
        </pc:spChg>
      </pc:sldChg>
      <pc:sldChg chg="modSp mod">
        <pc:chgData name="Diksha Mudbhary-Sitaula" userId="e5961e22-d97c-4d35-8513-7c669f301db5" providerId="ADAL" clId="{ABF5F9D8-1B13-4D2B-B517-DB4915FB8F0B}" dt="2024-04-23T02:02:44.341" v="35" actId="1076"/>
        <pc:sldMkLst>
          <pc:docMk/>
          <pc:sldMk cId="0" sldId="264"/>
        </pc:sldMkLst>
        <pc:spChg chg="mod">
          <ac:chgData name="Diksha Mudbhary-Sitaula" userId="e5961e22-d97c-4d35-8513-7c669f301db5" providerId="ADAL" clId="{ABF5F9D8-1B13-4D2B-B517-DB4915FB8F0B}" dt="2024-04-23T02:02:20.484" v="33"/>
          <ac:spMkLst>
            <pc:docMk/>
            <pc:sldMk cId="0" sldId="264"/>
            <ac:spMk id="123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2:02:44.341" v="35" actId="1076"/>
          <ac:spMkLst>
            <pc:docMk/>
            <pc:sldMk cId="0" sldId="264"/>
            <ac:spMk id="124" creationId="{00000000-0000-0000-0000-000000000000}"/>
          </ac:spMkLst>
        </pc:spChg>
      </pc:sldChg>
      <pc:sldChg chg="modSp mod">
        <pc:chgData name="Diksha Mudbhary-Sitaula" userId="e5961e22-d97c-4d35-8513-7c669f301db5" providerId="ADAL" clId="{ABF5F9D8-1B13-4D2B-B517-DB4915FB8F0B}" dt="2024-04-23T02:03:54.544" v="44" actId="1076"/>
        <pc:sldMkLst>
          <pc:docMk/>
          <pc:sldMk cId="0" sldId="265"/>
        </pc:sldMkLst>
        <pc:spChg chg="mod">
          <ac:chgData name="Diksha Mudbhary-Sitaula" userId="e5961e22-d97c-4d35-8513-7c669f301db5" providerId="ADAL" clId="{ABF5F9D8-1B13-4D2B-B517-DB4915FB8F0B}" dt="2024-04-23T02:03:05.428" v="36"/>
          <ac:spMkLst>
            <pc:docMk/>
            <pc:sldMk cId="0" sldId="265"/>
            <ac:spMk id="135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2:03:54.544" v="44" actId="1076"/>
          <ac:spMkLst>
            <pc:docMk/>
            <pc:sldMk cId="0" sldId="265"/>
            <ac:spMk id="136" creationId="{00000000-0000-0000-0000-000000000000}"/>
          </ac:spMkLst>
        </pc:spChg>
        <pc:picChg chg="mod">
          <ac:chgData name="Diksha Mudbhary-Sitaula" userId="e5961e22-d97c-4d35-8513-7c669f301db5" providerId="ADAL" clId="{ABF5F9D8-1B13-4D2B-B517-DB4915FB8F0B}" dt="2024-04-23T02:03:48.926" v="43" actId="1076"/>
          <ac:picMkLst>
            <pc:docMk/>
            <pc:sldMk cId="0" sldId="265"/>
            <ac:picMk id="133" creationId="{00000000-0000-0000-0000-000000000000}"/>
          </ac:picMkLst>
        </pc:picChg>
      </pc:sldChg>
      <pc:sldChg chg="modSp mod">
        <pc:chgData name="Diksha Mudbhary-Sitaula" userId="e5961e22-d97c-4d35-8513-7c669f301db5" providerId="ADAL" clId="{ABF5F9D8-1B13-4D2B-B517-DB4915FB8F0B}" dt="2024-04-23T02:05:04.552" v="48" actId="255"/>
        <pc:sldMkLst>
          <pc:docMk/>
          <pc:sldMk cId="0" sldId="266"/>
        </pc:sldMkLst>
        <pc:spChg chg="mod">
          <ac:chgData name="Diksha Mudbhary-Sitaula" userId="e5961e22-d97c-4d35-8513-7c669f301db5" providerId="ADAL" clId="{ABF5F9D8-1B13-4D2B-B517-DB4915FB8F0B}" dt="2024-04-23T02:04:33.971" v="46" actId="255"/>
          <ac:spMkLst>
            <pc:docMk/>
            <pc:sldMk cId="0" sldId="266"/>
            <ac:spMk id="142" creationId="{00000000-0000-0000-0000-000000000000}"/>
          </ac:spMkLst>
        </pc:spChg>
        <pc:spChg chg="mod">
          <ac:chgData name="Diksha Mudbhary-Sitaula" userId="e5961e22-d97c-4d35-8513-7c669f301db5" providerId="ADAL" clId="{ABF5F9D8-1B13-4D2B-B517-DB4915FB8F0B}" dt="2024-04-23T02:05:04.552" v="48" actId="255"/>
          <ac:spMkLst>
            <pc:docMk/>
            <pc:sldMk cId="0" sldId="266"/>
            <ac:spMk id="14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17296" y="685800"/>
            <a:ext cx="2424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4e28c49a8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4e28c49a8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e28c49a8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4e28c49a8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e39e2adee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e39e2adee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e39e2adee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e39e2adee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e39e2adee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e39e2adee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e39e2adee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e39e2adeeb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e39e2adee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e39e2adee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4e28c49a8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4e28c49a8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4e28c49a8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4e28c49a8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4e28c49a8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4e28c49a8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64478" y="2188777"/>
            <a:ext cx="9963000" cy="6033900"/>
          </a:xfrm>
          <a:prstGeom prst="rect">
            <a:avLst/>
          </a:prstGeom>
        </p:spPr>
        <p:txBody>
          <a:bodyPr spcFirstLastPara="1" wrap="square" lIns="967125" tIns="967125" rIns="967125" bIns="9671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64468" y="8331286"/>
            <a:ext cx="9963000" cy="23301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64468" y="3251601"/>
            <a:ext cx="9963000" cy="5772000"/>
          </a:xfrm>
          <a:prstGeom prst="rect">
            <a:avLst/>
          </a:prstGeom>
        </p:spPr>
        <p:txBody>
          <a:bodyPr spcFirstLastPara="1" wrap="square" lIns="967125" tIns="967125" rIns="967125" bIns="9671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64468" y="9266383"/>
            <a:ext cx="9963000" cy="38238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435100" algn="ctr">
              <a:spcBef>
                <a:spcPts val="0"/>
              </a:spcBef>
              <a:spcAft>
                <a:spcPts val="0"/>
              </a:spcAft>
              <a:buSzPts val="19000"/>
              <a:buChar char="●"/>
              <a:defRPr/>
            </a:lvl1pPr>
            <a:lvl2pPr marL="914400" lvl="1" indent="-1168400" algn="ctr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2pPr>
            <a:lvl3pPr marL="1371600" lvl="2" indent="-1168400" algn="ctr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3pPr>
            <a:lvl4pPr marL="1828800" lvl="3" indent="-1168400" algn="ctr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4pPr>
            <a:lvl5pPr marL="2286000" lvl="4" indent="-1168400" algn="ctr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5pPr>
            <a:lvl6pPr marL="2743200" lvl="5" indent="-1168400" algn="ctr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6pPr>
            <a:lvl7pPr marL="3200400" lvl="6" indent="-1168400" algn="ctr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7pPr>
            <a:lvl8pPr marL="3657600" lvl="7" indent="-1168400" algn="ctr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8pPr>
            <a:lvl9pPr marL="4114800" lvl="8" indent="-1168400" algn="ctr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4468" y="6322709"/>
            <a:ext cx="9963000" cy="24747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64468" y="1308210"/>
            <a:ext cx="9963000" cy="16836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64468" y="3387853"/>
            <a:ext cx="9963000" cy="100431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435100">
              <a:spcBef>
                <a:spcPts val="0"/>
              </a:spcBef>
              <a:spcAft>
                <a:spcPts val="0"/>
              </a:spcAft>
              <a:buSzPts val="19000"/>
              <a:buChar char="●"/>
              <a:defRPr/>
            </a:lvl1pPr>
            <a:lvl2pPr marL="914400" lvl="1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2pPr>
            <a:lvl3pPr marL="1371600" lvl="2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3pPr>
            <a:lvl4pPr marL="1828800" lvl="3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4pPr>
            <a:lvl5pPr marL="2286000" lvl="4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5pPr>
            <a:lvl6pPr marL="2743200" lvl="5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6pPr>
            <a:lvl7pPr marL="3200400" lvl="6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7pPr>
            <a:lvl8pPr marL="3657600" lvl="7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8pPr>
            <a:lvl9pPr marL="4114800" lvl="8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64468" y="1308210"/>
            <a:ext cx="9963000" cy="16836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64468" y="3387853"/>
            <a:ext cx="4677000" cy="100431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 sz="14800"/>
            </a:lvl1pPr>
            <a:lvl2pPr marL="914400" lvl="1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2pPr>
            <a:lvl3pPr marL="1371600" lvl="2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3pPr>
            <a:lvl4pPr marL="1828800" lvl="3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4pPr>
            <a:lvl5pPr marL="2286000" lvl="4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5pPr>
            <a:lvl6pPr marL="2743200" lvl="5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6pPr>
            <a:lvl7pPr marL="3200400" lvl="6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7pPr>
            <a:lvl8pPr marL="3657600" lvl="7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8pPr>
            <a:lvl9pPr marL="4114800" lvl="8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650483" y="3387853"/>
            <a:ext cx="4677000" cy="100431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 sz="14800"/>
            </a:lvl1pPr>
            <a:lvl2pPr marL="914400" lvl="1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2pPr>
            <a:lvl3pPr marL="1371600" lvl="2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3pPr>
            <a:lvl4pPr marL="1828800" lvl="3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4pPr>
            <a:lvl5pPr marL="2286000" lvl="4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5pPr>
            <a:lvl6pPr marL="2743200" lvl="5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6pPr>
            <a:lvl7pPr marL="3200400" lvl="6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7pPr>
            <a:lvl8pPr marL="3657600" lvl="7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8pPr>
            <a:lvl9pPr marL="4114800" lvl="8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64468" y="1308210"/>
            <a:ext cx="9963000" cy="16836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64468" y="1633260"/>
            <a:ext cx="3283500" cy="2221500"/>
          </a:xfrm>
          <a:prstGeom prst="rect">
            <a:avLst/>
          </a:prstGeom>
        </p:spPr>
        <p:txBody>
          <a:bodyPr spcFirstLastPara="1" wrap="square" lIns="967125" tIns="967125" rIns="967125" bIns="9671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1pPr>
            <a:lvl2pPr lvl="1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2pPr>
            <a:lvl3pPr lvl="2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3pPr>
            <a:lvl4pPr lvl="3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4pPr>
            <a:lvl5pPr lvl="4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5pPr>
            <a:lvl6pPr lvl="5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6pPr>
            <a:lvl7pPr lvl="6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7pPr>
            <a:lvl8pPr lvl="7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8pPr>
            <a:lvl9pPr lvl="8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64468" y="4084913"/>
            <a:ext cx="3283500" cy="93462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1pPr>
            <a:lvl2pPr marL="914400" lvl="1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2pPr>
            <a:lvl3pPr marL="1371600" lvl="2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3pPr>
            <a:lvl4pPr marL="1828800" lvl="3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4pPr>
            <a:lvl5pPr marL="2286000" lvl="4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5pPr>
            <a:lvl6pPr marL="2743200" lvl="5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6pPr>
            <a:lvl7pPr marL="3200400" lvl="6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7pPr>
            <a:lvl8pPr marL="3657600" lvl="7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8pPr>
            <a:lvl9pPr marL="4114800" lvl="8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73245" y="1323276"/>
            <a:ext cx="7445700" cy="120255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1pPr>
            <a:lvl2pPr lvl="1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2pPr>
            <a:lvl3pPr lvl="2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3pPr>
            <a:lvl4pPr lvl="3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4pPr>
            <a:lvl5pPr lvl="4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5pPr>
            <a:lvl6pPr lvl="5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6pPr>
            <a:lvl7pPr lvl="6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7pPr>
            <a:lvl8pPr lvl="7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8pPr>
            <a:lvl9pPr lvl="8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346000" y="-367"/>
            <a:ext cx="5346000" cy="151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67125" tIns="967125" rIns="967125" bIns="967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10447" y="3625081"/>
            <a:ext cx="4730100" cy="4357500"/>
          </a:xfrm>
          <a:prstGeom prst="rect">
            <a:avLst/>
          </a:prstGeom>
        </p:spPr>
        <p:txBody>
          <a:bodyPr spcFirstLastPara="1" wrap="square" lIns="967125" tIns="967125" rIns="967125" bIns="9671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10447" y="8240011"/>
            <a:ext cx="4730100" cy="36309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775715" y="2128514"/>
            <a:ext cx="4486500" cy="108624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/>
          </a:bodyPr>
          <a:lstStyle>
            <a:lvl1pPr marL="457200" lvl="0" indent="-1435100">
              <a:spcBef>
                <a:spcPts val="0"/>
              </a:spcBef>
              <a:spcAft>
                <a:spcPts val="0"/>
              </a:spcAft>
              <a:buSzPts val="19000"/>
              <a:buChar char="●"/>
              <a:defRPr/>
            </a:lvl1pPr>
            <a:lvl2pPr marL="914400" lvl="1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2pPr>
            <a:lvl3pPr marL="1371600" lvl="2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3pPr>
            <a:lvl4pPr marL="1828800" lvl="3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4pPr>
            <a:lvl5pPr marL="2286000" lvl="4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5pPr>
            <a:lvl6pPr marL="2743200" lvl="5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6pPr>
            <a:lvl7pPr marL="3200400" lvl="6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7pPr>
            <a:lvl8pPr marL="3657600" lvl="7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8pPr>
            <a:lvl9pPr marL="4114800" lvl="8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64468" y="12436336"/>
            <a:ext cx="7014300" cy="17787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64468" y="1308210"/>
            <a:ext cx="9963000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64468" y="3387853"/>
            <a:ext cx="9963000" cy="10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435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0"/>
              <a:buChar char="●"/>
              <a:defRPr sz="19000">
                <a:solidFill>
                  <a:schemeClr val="dk2"/>
                </a:solidFill>
              </a:defRPr>
            </a:lvl1pPr>
            <a:lvl2pPr marL="914400" lvl="1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○"/>
              <a:defRPr sz="14800">
                <a:solidFill>
                  <a:schemeClr val="dk2"/>
                </a:solidFill>
              </a:defRPr>
            </a:lvl2pPr>
            <a:lvl3pPr marL="1371600" lvl="2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■"/>
              <a:defRPr sz="14800">
                <a:solidFill>
                  <a:schemeClr val="dk2"/>
                </a:solidFill>
              </a:defRPr>
            </a:lvl3pPr>
            <a:lvl4pPr marL="1828800" lvl="3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●"/>
              <a:defRPr sz="14800">
                <a:solidFill>
                  <a:schemeClr val="dk2"/>
                </a:solidFill>
              </a:defRPr>
            </a:lvl4pPr>
            <a:lvl5pPr marL="2286000" lvl="4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○"/>
              <a:defRPr sz="14800">
                <a:solidFill>
                  <a:schemeClr val="dk2"/>
                </a:solidFill>
              </a:defRPr>
            </a:lvl5pPr>
            <a:lvl6pPr marL="2743200" lvl="5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■"/>
              <a:defRPr sz="14800">
                <a:solidFill>
                  <a:schemeClr val="dk2"/>
                </a:solidFill>
              </a:defRPr>
            </a:lvl6pPr>
            <a:lvl7pPr marL="3200400" lvl="6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●"/>
              <a:defRPr sz="14800">
                <a:solidFill>
                  <a:schemeClr val="dk2"/>
                </a:solidFill>
              </a:defRPr>
            </a:lvl7pPr>
            <a:lvl8pPr marL="3657600" lvl="7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○"/>
              <a:defRPr sz="14800">
                <a:solidFill>
                  <a:schemeClr val="dk2"/>
                </a:solidFill>
              </a:defRPr>
            </a:lvl8pPr>
            <a:lvl9pPr marL="4114800" lvl="8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■"/>
              <a:defRPr sz="1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906772" y="13708144"/>
            <a:ext cx="641700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 algn="r">
              <a:buNone/>
              <a:defRPr sz="10600">
                <a:solidFill>
                  <a:schemeClr val="dk2"/>
                </a:solidFill>
              </a:defRPr>
            </a:lvl1pPr>
            <a:lvl2pPr lvl="1" algn="r">
              <a:buNone/>
              <a:defRPr sz="10600">
                <a:solidFill>
                  <a:schemeClr val="dk2"/>
                </a:solidFill>
              </a:defRPr>
            </a:lvl2pPr>
            <a:lvl3pPr lvl="2" algn="r">
              <a:buNone/>
              <a:defRPr sz="10600">
                <a:solidFill>
                  <a:schemeClr val="dk2"/>
                </a:solidFill>
              </a:defRPr>
            </a:lvl3pPr>
            <a:lvl4pPr lvl="3" algn="r">
              <a:buNone/>
              <a:defRPr sz="10600">
                <a:solidFill>
                  <a:schemeClr val="dk2"/>
                </a:solidFill>
              </a:defRPr>
            </a:lvl4pPr>
            <a:lvl5pPr lvl="4" algn="r">
              <a:buNone/>
              <a:defRPr sz="10600">
                <a:solidFill>
                  <a:schemeClr val="dk2"/>
                </a:solidFill>
              </a:defRPr>
            </a:lvl5pPr>
            <a:lvl6pPr lvl="5" algn="r">
              <a:buNone/>
              <a:defRPr sz="10600">
                <a:solidFill>
                  <a:schemeClr val="dk2"/>
                </a:solidFill>
              </a:defRPr>
            </a:lvl6pPr>
            <a:lvl7pPr lvl="6" algn="r">
              <a:buNone/>
              <a:defRPr sz="10600">
                <a:solidFill>
                  <a:schemeClr val="dk2"/>
                </a:solidFill>
              </a:defRPr>
            </a:lvl7pPr>
            <a:lvl8pPr lvl="7" algn="r">
              <a:buNone/>
              <a:defRPr sz="10600">
                <a:solidFill>
                  <a:schemeClr val="dk2"/>
                </a:solidFill>
              </a:defRPr>
            </a:lvl8pPr>
            <a:lvl9pPr lvl="8" algn="r">
              <a:buNone/>
              <a:defRPr sz="106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1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t="-7343" r="34456" b="3469"/>
          <a:stretch/>
        </p:blipFill>
        <p:spPr>
          <a:xfrm>
            <a:off x="4160200" y="3445725"/>
            <a:ext cx="6531798" cy="1167427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028575" y="2369525"/>
            <a:ext cx="68658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4200" dirty="0">
                <a:solidFill>
                  <a:srgbClr val="FF000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Las pruebas pueden causar una ligera molestia, pero se realizan con rapidez.</a:t>
            </a:r>
            <a:endParaRPr sz="4200" dirty="0">
              <a:solidFill>
                <a:srgbClr val="FF0000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3938" y="5306600"/>
            <a:ext cx="3055075" cy="24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933935" y="5862355"/>
            <a:ext cx="2476500" cy="138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24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¿Son dolorosas las pruebas de diagnóstico</a:t>
            </a:r>
            <a:r>
              <a:rPr lang="es-ES" sz="30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?</a:t>
            </a:r>
            <a:endParaRPr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 rotWithShape="1">
          <a:blip r:embed="rId4">
            <a:alphaModFix/>
          </a:blip>
          <a:srcRect t="-890" r="39740" b="890"/>
          <a:stretch/>
        </p:blipFill>
        <p:spPr>
          <a:xfrm>
            <a:off x="76015" y="3544544"/>
            <a:ext cx="10615798" cy="117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 rotWithShape="1">
          <a:blip r:embed="rId5">
            <a:alphaModFix/>
          </a:blip>
          <a:srcRect r="27614"/>
          <a:stretch/>
        </p:blipFill>
        <p:spPr>
          <a:xfrm>
            <a:off x="8680450" y="10709575"/>
            <a:ext cx="2011550" cy="471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/>
        </p:nvSpPr>
        <p:spPr>
          <a:xfrm>
            <a:off x="781200" y="2178425"/>
            <a:ext cx="7408800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000" dirty="0">
                <a:solidFill>
                  <a:srgbClr val="082D5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Automedicarse, sin antes conocer sus resultados, puede hacerle perder tiempo y dinero, además de repercutir negativamente en su salud.</a:t>
            </a:r>
            <a:endParaRPr dirty="0"/>
          </a:p>
        </p:txBody>
      </p:sp>
      <p:sp>
        <p:nvSpPr>
          <p:cNvPr id="136" name="Google Shape;136;p22"/>
          <p:cNvSpPr txBox="1"/>
          <p:nvPr/>
        </p:nvSpPr>
        <p:spPr>
          <a:xfrm>
            <a:off x="1431720" y="6645697"/>
            <a:ext cx="35280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28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¿Por qué no puedo automedicarme en lugar de realizarme las pruebas de diagnóstico?</a:t>
            </a:r>
            <a:endParaRPr sz="2800" dirty="0">
              <a:solidFill>
                <a:srgbClr val="FFFFFF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1846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/>
        </p:nvSpPr>
        <p:spPr>
          <a:xfrm>
            <a:off x="1567550" y="1673850"/>
            <a:ext cx="5841300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800" dirty="0">
                <a:solidFill>
                  <a:srgbClr val="73B552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Hacerse las pruebas es una responsabilidad de todas las personas.</a:t>
            </a:r>
            <a:endParaRPr sz="4800" dirty="0"/>
          </a:p>
        </p:txBody>
      </p:sp>
      <p:pic>
        <p:nvPicPr>
          <p:cNvPr id="143" name="Google Shape;143;p23"/>
          <p:cNvPicPr preferRelativeResize="0"/>
          <p:nvPr/>
        </p:nvPicPr>
        <p:blipFill rotWithShape="1">
          <a:blip r:embed="rId4">
            <a:alphaModFix/>
          </a:blip>
          <a:srcRect l="32524" r="39630"/>
          <a:stretch/>
        </p:blipFill>
        <p:spPr>
          <a:xfrm>
            <a:off x="6812597" y="4192650"/>
            <a:ext cx="3947878" cy="945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 rotWithShape="1">
          <a:blip r:embed="rId5">
            <a:alphaModFix/>
          </a:blip>
          <a:srcRect l="18796" r="26228" b="6410"/>
          <a:stretch/>
        </p:blipFill>
        <p:spPr>
          <a:xfrm>
            <a:off x="2860825" y="6144350"/>
            <a:ext cx="7899648" cy="897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3"/>
          <p:cNvSpPr txBox="1"/>
          <p:nvPr/>
        </p:nvSpPr>
        <p:spPr>
          <a:xfrm>
            <a:off x="1046175" y="6380100"/>
            <a:ext cx="35151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24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Si no me preocupa sentirme enfermo/a, ¿por qué debería molestarme en hacer la prueba de diagnóstico?</a:t>
            </a:r>
            <a:endParaRPr sz="2400" dirty="0">
              <a:solidFill>
                <a:srgbClr val="FFFFFF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1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r="38260"/>
          <a:stretch/>
        </p:blipFill>
        <p:spPr>
          <a:xfrm>
            <a:off x="1051075" y="4712450"/>
            <a:ext cx="9640924" cy="1040755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1560450" y="2391613"/>
            <a:ext cx="6032100" cy="406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200" dirty="0">
                <a:solidFill>
                  <a:srgbClr val="73B552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La mejor manera de averiguar si padece la COVID-19 u otra enfermedad es someterse a una prueba certificada.</a:t>
            </a:r>
            <a:endParaRPr dirty="0"/>
          </a:p>
        </p:txBody>
      </p:sp>
      <p:sp>
        <p:nvSpPr>
          <p:cNvPr id="66" name="Google Shape;66;p14"/>
          <p:cNvSpPr txBox="1"/>
          <p:nvPr/>
        </p:nvSpPr>
        <p:spPr>
          <a:xfrm>
            <a:off x="891053" y="7559220"/>
            <a:ext cx="38829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400" b="1" dirty="0">
                <a:solidFill>
                  <a:srgbClr val="FFFFFF"/>
                </a:solidFill>
                <a:latin typeface="Mulish"/>
                <a:ea typeface="Mulish"/>
                <a:cs typeface="Mulish"/>
                <a:sym typeface="Mulish"/>
              </a:rPr>
              <a:t>Soy quien mejor conoce mi cuerpo. ¿No podré saber si estoy enfermo/a sin realizar una prueba?</a:t>
            </a:r>
            <a:endParaRPr sz="2400" b="1" dirty="0">
              <a:solidFill>
                <a:srgbClr val="FFFFFF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1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4">
            <a:alphaModFix/>
          </a:blip>
          <a:srcRect l="19781" r="36741" b="3016"/>
          <a:stretch/>
        </p:blipFill>
        <p:spPr>
          <a:xfrm>
            <a:off x="3291425" y="4115225"/>
            <a:ext cx="7400576" cy="1100325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1244625" y="2218125"/>
            <a:ext cx="6486000" cy="3647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500" dirty="0">
                <a:solidFill>
                  <a:srgbClr val="73B552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Las pruebas son privadas y usted decide con quién comparte los resultados.</a:t>
            </a:r>
            <a:endParaRPr dirty="0">
              <a:solidFill>
                <a:srgbClr val="73B552"/>
              </a:solidFill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1013200" y="6537750"/>
            <a:ext cx="36153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800" b="1" dirty="0">
                <a:solidFill>
                  <a:srgbClr val="FFFFFF"/>
                </a:solidFill>
                <a:latin typeface="Mulish"/>
                <a:ea typeface="Mulish"/>
                <a:cs typeface="Mulish"/>
                <a:sym typeface="Mulish"/>
              </a:rPr>
              <a:t>¿Me juzgará la gente si se entera de que el resultado de mi prueba es positivo?</a:t>
            </a:r>
            <a:endParaRPr sz="2800" b="1" dirty="0">
              <a:solidFill>
                <a:srgbClr val="FFFFFF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1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 l="37946" r="24799"/>
          <a:stretch/>
        </p:blipFill>
        <p:spPr>
          <a:xfrm flipH="1">
            <a:off x="3755023" y="4483000"/>
            <a:ext cx="7044977" cy="1063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4356" y="11099668"/>
            <a:ext cx="296903" cy="331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4752" y="12007794"/>
            <a:ext cx="1259430" cy="90565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747600" y="2298750"/>
            <a:ext cx="7385700" cy="3647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500" dirty="0">
                <a:solidFill>
                  <a:srgbClr val="1155CC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Las pruebas de diagnóstico rápido son fiables y precisas si se utilizan siguiendo las instrucciones.</a:t>
            </a:r>
            <a:endParaRPr dirty="0"/>
          </a:p>
        </p:txBody>
      </p:sp>
      <p:sp>
        <p:nvSpPr>
          <p:cNvPr id="84" name="Google Shape;84;p16"/>
          <p:cNvSpPr txBox="1"/>
          <p:nvPr/>
        </p:nvSpPr>
        <p:spPr>
          <a:xfrm>
            <a:off x="1842100" y="6656675"/>
            <a:ext cx="2732400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2800" b="1" dirty="0">
                <a:solidFill>
                  <a:srgbClr val="FFFFFF"/>
                </a:solidFill>
                <a:latin typeface="Mulish"/>
                <a:ea typeface="Mulish"/>
                <a:cs typeface="Mulish"/>
                <a:sym typeface="Mulish"/>
              </a:rPr>
              <a:t>¿Son precisas las pruebas de diagnóstico rápido?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1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4">
            <a:alphaModFix/>
          </a:blip>
          <a:srcRect l="24704"/>
          <a:stretch/>
        </p:blipFill>
        <p:spPr>
          <a:xfrm flipH="1">
            <a:off x="-3038087" y="3406931"/>
            <a:ext cx="13729900" cy="1215315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991405" y="6820583"/>
            <a:ext cx="37839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2800" b="1" dirty="0">
                <a:solidFill>
                  <a:srgbClr val="FFFFFF"/>
                </a:solidFill>
                <a:latin typeface="Mulish"/>
                <a:ea typeface="Mulish"/>
                <a:cs typeface="Mulish"/>
                <a:sym typeface="Mulish"/>
              </a:rPr>
              <a:t>Si el resultado es negativo, ¿perdí mi dinero?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1293975" y="2290225"/>
            <a:ext cx="6447000" cy="3647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500" dirty="0">
                <a:solidFill>
                  <a:srgbClr val="3967A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Saber cuál es su estado de salud es la mejor manera de tomar decisiones informadas.</a:t>
            </a:r>
            <a:endParaRPr dirty="0">
              <a:solidFill>
                <a:srgbClr val="3967AE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0578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932400" y="1897975"/>
            <a:ext cx="7056000" cy="449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000" dirty="0">
                <a:solidFill>
                  <a:srgbClr val="3967A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Si presenta algún síntoma de COVID-19 o tiene dudas, es importante que se realice la prueba de diagnóstico para proteger su salud y la de quienes le rodean.</a:t>
            </a:r>
            <a:endParaRPr sz="4000" dirty="0">
              <a:solidFill>
                <a:srgbClr val="3967AE"/>
              </a:solidFill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932400" y="7235850"/>
            <a:ext cx="37803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8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¿Debo realizarme la prueba de diagnóstico de la COVID-19 aunque no haya viajado?</a:t>
            </a:r>
            <a:endParaRPr sz="2800" dirty="0">
              <a:solidFill>
                <a:srgbClr val="FFFFFF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4">
            <a:alphaModFix/>
          </a:blip>
          <a:srcRect r="34912"/>
          <a:stretch/>
        </p:blipFill>
        <p:spPr>
          <a:xfrm>
            <a:off x="3274900" y="4413950"/>
            <a:ext cx="7417098" cy="1070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4">
            <a:alphaModFix/>
          </a:blip>
          <a:srcRect l="39965" r="14213" b="3016"/>
          <a:stretch/>
        </p:blipFill>
        <p:spPr>
          <a:xfrm flipH="1">
            <a:off x="3241299" y="6234750"/>
            <a:ext cx="7450701" cy="887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688250" y="2245450"/>
            <a:ext cx="7450800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200" dirty="0">
                <a:solidFill>
                  <a:srgbClr val="F6073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Las personas vacunadas aún pueden contraer y contagiar la COVID-19 aunque no presenten síntomas.</a:t>
            </a:r>
            <a:endParaRPr dirty="0"/>
          </a:p>
        </p:txBody>
      </p:sp>
      <p:sp>
        <p:nvSpPr>
          <p:cNvPr id="108" name="Google Shape;108;p19"/>
          <p:cNvSpPr txBox="1"/>
          <p:nvPr/>
        </p:nvSpPr>
        <p:spPr>
          <a:xfrm>
            <a:off x="932400" y="7055400"/>
            <a:ext cx="37800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28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Si ya me vacuné contra la COVID-19, ¿es necesario hacerme las pruebas?</a:t>
            </a:r>
            <a:endParaRPr lang="en-US"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 rotWithShape="1">
          <a:blip r:embed="rId4">
            <a:alphaModFix/>
          </a:blip>
          <a:srcRect l="29790" b="5926"/>
          <a:stretch/>
        </p:blipFill>
        <p:spPr>
          <a:xfrm flipH="1">
            <a:off x="4111198" y="1876125"/>
            <a:ext cx="6580802" cy="1322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/>
        </p:nvSpPr>
        <p:spPr>
          <a:xfrm>
            <a:off x="1211650" y="1876119"/>
            <a:ext cx="6457800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4000" dirty="0">
                <a:solidFill>
                  <a:srgbClr val="F7931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¡Una de las mejores formas de detener la propagación de las enfermedades comunes es la concienciación!</a:t>
            </a:r>
            <a:endParaRPr sz="4000" dirty="0">
              <a:solidFill>
                <a:srgbClr val="F7931E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1504500" y="6192450"/>
            <a:ext cx="3182700" cy="24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30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¿Por qué cambiaría algo el hecho de conocer mis resultados?</a:t>
            </a:r>
            <a:endParaRPr sz="2200" dirty="0">
              <a:solidFill>
                <a:srgbClr val="FFFFFF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692001" cy="151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 rotWithShape="1">
          <a:blip r:embed="rId4">
            <a:alphaModFix/>
          </a:blip>
          <a:srcRect r="35123"/>
          <a:stretch/>
        </p:blipFill>
        <p:spPr>
          <a:xfrm>
            <a:off x="1196225" y="5368600"/>
            <a:ext cx="9495777" cy="974139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982800" y="2370550"/>
            <a:ext cx="70560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200" dirty="0">
                <a:solidFill>
                  <a:srgbClr val="165AC7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Incluso las personas jóvenes y sanas pueden enfermarse y transmitir la enfermedad a los demás.</a:t>
            </a:r>
            <a:endParaRPr dirty="0"/>
          </a:p>
        </p:txBody>
      </p:sp>
      <p:sp>
        <p:nvSpPr>
          <p:cNvPr id="124" name="Google Shape;124;p21"/>
          <p:cNvSpPr txBox="1"/>
          <p:nvPr/>
        </p:nvSpPr>
        <p:spPr>
          <a:xfrm>
            <a:off x="1323300" y="6974585"/>
            <a:ext cx="31875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30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Soy joven y tengo buena salud, ¿es necesario hacerme las pruebas?</a:t>
            </a:r>
            <a:endParaRPr sz="2200" dirty="0">
              <a:solidFill>
                <a:srgbClr val="FFFFFF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56769" y="11449278"/>
            <a:ext cx="732158" cy="663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94619" y="12453184"/>
            <a:ext cx="997251" cy="4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 rotWithShape="1">
          <a:blip r:embed="rId7">
            <a:alphaModFix/>
          </a:blip>
          <a:srcRect b="-4821"/>
          <a:stretch/>
        </p:blipFill>
        <p:spPr>
          <a:xfrm>
            <a:off x="6823787" y="11795295"/>
            <a:ext cx="411775" cy="3474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<ct:contentTypeSchema ct:_="" ma:_="" ma:contentTypeName="UNICEF Document" ma:contentTypeID="0x0101009BA85F8052A6DA4FA3E31FF9F74C697000BF55A68919E6C048973B20742818996D" ma:contentTypeVersion="29" ma:contentTypeDescription="Create a new document." ma:contentTypeScope="" ma:versionID="ac42091db7b92dbf9292d1d43df8f046" xmlns:ct="http://schemas.microsoft.com/office/2006/metadata/contentType" xmlns:ma="http://schemas.microsoft.com/office/2006/metadata/properties/metaAttributes">
<xsd:schema targetNamespace="http://schemas.microsoft.com/office/2006/metadata/properties" ma:root="true" ma:fieldsID="b1494cdc9494bb5a14c45bda7d9f89d4" ns1:_="" ns2:_="" ns3:_="" ns4:_="" ns5:_="" ns6:_="" ns7:_="" xmlns:xsd="http://www.w3.org/2001/XMLSchema" xmlns:xs="http://www.w3.org/2001/XMLSchema" xmlns:p="http://schemas.microsoft.com/office/2006/metadata/properties" xmlns:ns1="http://schemas.microsoft.com/sharepoint/v3" xmlns:ns2="ca283e0b-db31-4043-a2ef-b80661bf084a" xmlns:ns3="6d073afc-325a-40aa-8ca5-093327bee0ce" xmlns:ns4="http://schemas.microsoft.com/sharepoint/v4" xmlns:ns5="5fb256f3-6233-433a-8366-f24d9efb8dd0" xmlns:ns6="65182ab8-747e-4d60-8b70-c4a0a711ff47" xmlns:ns7="65182ab8-747e-4d 60-8b70-c4a0a711ff47">
<xsd:import namespace="http://schemas.microsoft.com/sharepoint/v3"/>
<xsd:import namespace="ca283e0b-db31-4043-a2ef-b80661bf084a"/>
<xsd:import namespace="6d073afc-325a-40aa-8ca5-093327bee0ce"/>
<xsd:import namespace="http://schemas.microsoft.com/sharepoint/v4"/>
<xsd:import namespace="5fb256f3-6233-433a-8366-f24d9efb8dd0"/>
<xsd:import namespace="65182ab8-747e-4d60-8b70-c4a0a711ff47"/>
<xsd:import namespace="65182ab8-747e-4d 60-8b70-c4a0a711ff47"/>
<xsd:element name="properties">
<xsd:complexType>
<xsd:sequence>
<xsd:element name="documentManagement">
<xsd:complexType>
<xsd:all>
<xsd:element ref="ns2:ContentLanguage" minOccurs="0"/>
<xsd:element ref="ns2:ContentStatus" minOccurs="0"/>
<xsd:element ref="ns3:h6a71f3e574e4344bc34f3fc9dd20054" minOccurs="0"/>
<xsd:element ref="ns3:_dlc_DocId" minOccurs="0"/>
<xsd:element ref="ns3:_dlc_DocIdUrl" minOccurs="0"/>
<xsd:element ref="ns3:ga975397408f43e4b84ec8e5a598e523" minOccurs="0"/>
<xsd:element ref="ns3:_dlc_DocIdPersistId" minOccurs="0"/>
<xsd:element ref="ns3:mda26ace941f4791a7314a339fee829c" minOccurs="0"/>
<xsd:element ref="ns3:j169e817e0ee4eb8974e6fc4a2762909" minOccurs="0"/>
<xsd:element ref="ns3:TaxCatchAll" minOccurs="0"/>
<xsd:element ref="ns3:j048a4f9aaad4a8990a1d5e5f53cb451" minOccurs="0"/>
<xsd:element ref="ns3:TaxCatchAllLabel" minOccurs="0"/>
<xsd:element ref="ns3:TaxKeywordTaxHTField" minOccurs="0"/>
<xsd:element ref="ns4:IconOverlay" minOccurs="0"/>
<xsd:element ref="ns1:_vti_ItemDeclaredRecord" minOccurs="0"/>
<xsd:element ref="ns1:_vti_ItemHoldRecordStatus" minOccurs="0"/>
<xsd:element ref="ns5:MediaServiceMetadata" minOccurs="0"/>
<xsd:element ref="ns5:MediaServiceFastMetadata" minOccurs="0"/>
<xsd:element ref="ns5:MediaServiceObjectDetectorVersions" minOccurs="0"/>
<xsd:element ref="ns5:MediaServiceDateTaken" minOccurs="0"/>
<xsd:element ref="ns5:MediaServiceGenerationTime" minOccurs="0"/>
<xsd:element ref="ns5:MediaServiceEventHashCode" minOccurs="0"/>
<xsd:element ref="ns5:MediaLengthInSeconds" minOccurs="0"/>
<xsd:element ref="ns5:lcf76f155ced4ddcb4097134ff3c332f" minOccurs="0"/>
<xsd:element ref="ns5:MediaServiceOCR" minOccurs="0"/>
<xsd:element ref="ns3:SharedWithUsers" minOccurs="0"/>
<xsd:element ref="ns3:SharedWithDetails" minOccurs="0"/>
<xsd:element ref="ns6:IsK_UNICEFApproved" minOccurs="0"/>
<xsd:element ref="ns6:K_UNICEFApprovedBy" minOccurs="0"/>
<xsd:element ref="ns6:K_UNICEFComments" minOccurs="0"/>
<xsd:element ref="ns6:K_UNICEFRequestedBy" minOccurs="0"/>
<xsd:element ref="ns7:K_UNICEFStatus" minOccurs="0"/>
<xsd:element ref="ns5:MediaServiceSearchProperties" minOccurs="0"/>
</xsd:all>
</xsd:complexType>
</xsd:element>
</xsd:sequence>
</xsd:complexType>
</xsd:element>
</xsd:schema>
<xsd:schema targetNamespace="http://schemas.microsoft.com/sharepoint/v3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_vti_ItemDeclaredRecord" ma:index="28" nillable="true" ma:displayName="Declared Record" ma:hidden="true" ma:internalName="_vti_ItemDeclaredRecord" ma:readOnly="true">
<xsd:simpleType>
<xsd:restriction base="dms:DateTime"/>
</xsd:simpleType>
</xsd:element>
<xsd:element name="_vti_ItemHoldRecordStatus" ma:index="29" nillable="true" ma:displayName="Hold and Record Status" ma:decimals="0" ma:description="" ma:hidden="true" ma:indexed="true" ma:internalName="_vti_ItemHoldRecordStatus" ma:readOnly="true">
<xsd:simpleType>
<xsd:restriction base="dms:Unknown"/>
</xsd:simpleType>
</xsd:element>
</xsd:schema>
<xsd:schema targetNamespace="ca283e0b-db31-4043-a2ef-b80661bf084a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ContentLanguage" ma:index="3" nillable="true" ma:displayName="Content Language *" ma:default="English" ma:format="RadioButtons" ma:indexed="true" ma:internalName="ContentLanguage">
<xsd:simpleType>
<xsd:restriction base="dms:Choice">
<xsd:enumeration value="English"/>
<xsd:enumeration value="French"/>
<xsd:enumeration value="Spanish"/>
<xsd:enumeration value="Russian"/>
<xsd:enumeration value="Chinese"/>
<xsd:enumeration value="Arabic"/>
<xsd:enumeration value="other"/>
</xsd:restriction>
</xsd:simpleType>
</xsd:element>
<xsd:element name="ContentStatus" ma:index="11" nillable="true" ma:displayName="Content Status" ma:default="­" ma:description="Optional column to indicate document status: draft, final or no status." ma:format="RadioButtons" ma:internalName="ContentStatus">
<xsd:simpleType>
<xsd:restriction base="dms:Choice">
<xsd:enumeration value="­"/>
<xsd:enumeration value="Draft"/>
<xsd:enumeration value="Final"/>
</xsd:restriction>
</xsd:simpleType>
</xsd:element>
</xsd:schema>
<xsd:schema targetNamespace="6d073afc-325a-40aa-8ca5-093327bee0ce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h6a71f3e574e4344bc34f3fc9dd20054" ma:index="15" nillable="true" ma:taxonomy="true" ma:internalName="h6a71f3e574e4344bc34f3fc9dd20054" ma:taxonomyFieldName="Topic" ma:displayName="Topic *" ma:default="" ma:fieldId="{16a71f3e-574e-4344-bc34-f3fc9dd20054}" ma:taxonomyMulti="true" ma:sspId="73f51738-d318-4883-9d64-4f0bd0ccc55e" ma:termSetId="9561e0e6-71cf-4f3c-87c3-08a6b5d907e8" ma:anchorId="00000000-0000-0000-0000-000000000000" ma:open="false" ma:isKeyword="false">
<xsd:complexType>
<xsd:sequence>
<xsd:element ref="pc:Terms" minOccurs="0" maxOccurs="1"></xsd:element>
</xsd:sequence>
</xsd:complexType>
</xsd:element>
<xsd:element name="_dlc_DocId" ma:index="16" nillable="true" ma:displayName="Document ID Value" ma:description="The value of the document ID assigned to this item." ma:indexed="true" ma:internalName="_dlc_DocId" ma:readOnly="true">
<xsd:simpleType>
<xsd:restriction base="dms:Text"/>
</xsd:simpleType>
</xsd:element>
<xsd:element name="_dlc_DocIdUrl" ma:index="17" nillable="true" ma:displayName="Document ID" ma:description="Permanent link to this document." ma:hidden="true" ma:internalName="_dlc_DocIdUrl" ma:readOnly="true">
<xsd:complexType>
<xsd:complexContent>
<xsd:extension base="dms:URL">
<xsd:sequence>
<xsd:element name="Url" type="dms:ValidUrl" minOccurs="0" nillable="true"/>
<xsd:element name="Description" type="xsd:string" nillable="true"/>
</xsd:sequence>
</xsd:extension>
</xsd:complexContent>
</xsd:complexType>
</xsd:element>
<xsd:element name="ga975397408f43e4b84ec8e5a598e523" ma:index="18" nillable="true" ma:taxonomy="true" ma:internalName="ga975397408f43e4b84ec8e5a598e523" ma:taxonomyFieldName="OfficeDivision" ma:displayName="Office/Division *" ma:default="1033;#Programme Division-456D|b599cc08-53d0-4ecf-afce-40bdcdf910e2" ma:fieldId="{0a975397-408f-43e4-b84e-c8e5a598e523}" ma:sspId="73f51738-d318-4883-9d64-4f0bd0ccc55e" ma:termSetId="1761a25e-44f4-4213-964a-f96c515e12cb" ma:anchorId="00000000-0000-0000-0000-000000000000" ma:open="false" ma:isKeyword="false">
<xsd:complexType>
<xsd:sequence>
<xsd:element ref="pc:Terms" minOccurs="0" maxOccurs="1"></xsd:element>
</xsd:sequence>
</xsd:complexType>
</xsd:element>
<xsd:element name="_dlc_DocIdPersistId" ma:index="19" nillable="true" ma:displayName="Persist ID" ma:description="Keep ID on add." ma:hidden="true" ma:internalName="_dlc_DocIdPersistId" ma:readOnly="true">
<xsd:simpleType>
<xsd:restriction base="dms:Boolean"/>
</xsd:simpleType>
</xsd:element>
<xsd:element name="mda26ace941f4791a7314a339fee829c" ma:index="20" nillable="true" ma:taxonomy="true" ma:internalName="mda26ace941f4791a7314a339fee829c" ma:taxonomyFieldName="DocumentType" ma:displayName="Document Type *" ma:indexed="true" ma:default="" ma:fieldId="{6da26ace-941f-4791-a731-4a339fee829c}" ma:sspId="73f51738-d318-4883-9d64-4f0bd0ccc55e" ma:termSetId="f93b6877-8902-4378-8587-5ec85f36ead9" ma:anchorId="00000000-0000-0000-0000-000000000000" ma:open="false" ma:isKeyword="false">
<xsd:complexType>
<xsd:sequence>
<xsd:element ref="pc:Terms" minOccurs="0" maxOccurs="1"></xsd:element>
</xsd:sequence>
</xsd:complexType>
</xsd:element>
<xsd:element name="j169e817e0ee4eb8974e6fc4a2762909" ma:index="21" nillable="true" ma:taxonomy="true" ma:internalName="j169e817e0ee4eb8974e6fc4a2762909" ma:taxonomyFieldName="CriticalForLongTermRetention" ma:displayName="Critical for long-term retention?" ma:default="" ma:fieldId="{3169e817-e0ee-4eb8-974e-6fc4a2762909}" ma:sspId="73f51738-d318-4883-9d64-4f0bd0ccc55e" ma:termSetId="59f85175-3dbf-4592-9c1d-453af9da4e8b" ma:anchorId="00000000-0000-0000-0000-000000000000" ma:open="false" ma:isKeyword="false">
<xsd:complexType>
<xsd:sequence>
<xsd:element ref="pc:Terms" minOccurs="0" maxOccurs="1"></xsd:element>
</xsd:sequence>
</xsd:complexType>
</xsd:element>
<xsd:element name="TaxCatchAll" ma:index="22" nillable="true" ma:displayName="Taxonomy Catch All Column" ma:hidden="true" ma:list="{374c005a-750c-4ebe-8837-f3dea3d343c5}" ma:internalName="TaxCatchAll" ma:showField="CatchAllData" ma:web="6d073afc-325a-40aa-8ca5-093327bee0ce">
<xsd:complexType>
<xsd:complexContent>
<xsd:extension base="dms:MultiChoiceLookup">
<xsd:sequence>
<xsd:element name="Value" type="dms:Lookup" maxOccurs="unbounded" minOccurs="0" nillable="true"/>
</xsd:sequence>
</xsd:extension>
</xsd:complexContent>
</xsd:complexType>
</xsd:element>
<xsd:element name="j048a4f9aaad4a8990a1d5e5f53cb451" ma:index="23" nillable="true" ma:taxonomy="true" ma:internalName="j048a4f9aaad4a8990a1d5e5f53cb451" ma:taxonomyFieldName="SystemDTAC" ma:displayName="System-DT-AC" ma:default="" ma:fieldId="{3048a4f9-aaad-4a89-90a1-d5e5f53cb451}" ma:sspId="73f51738-d318-4883-9d64-4f0bd0ccc55e" ma:termSetId="1e3381f3-a35f-499a-9a3c-017e5423e02a" ma:anchorId="00000000-0000-0000-0000-000000000000" ma:open="false" ma:isKeyword="false">
<xsd:complexType>
<xsd:sequence>
<xsd:element ref="pc:Terms" minOccurs="0" maxOccurs="1"></xsd:element>
</xsd:sequence>
</xsd:complexType>
</xsd:element>
<xsd:element name="TaxCatchAllLabel" ma:index="24" nillable="true" ma:displayName="Taxonomy Catch All Column1" ma:hidden="true" ma:list="{374c005a-750c-4ebe-8837-f3dea3d343c5}" ma:internalName="TaxCatchAllLabel" ma:readOnly="true" ma:showField="CatchAllDataLabel" ma:web="6d073afc-325a-40aa-8ca5-093327bee0ce">
<xsd:complexType>
<xsd:complexContent>
<xsd:extension base="dms:MultiChoiceLookup">
<xsd:sequence>
<xsd:element name="Value" type="dms:Lookup" maxOccurs="unbounded" minOccurs="0" nillable="true"/>
</xsd:sequence>
</xsd:extension>
</xsd:complexContent>
</xsd:complexType>
</xsd:element>
<xsd:element name="TaxKeywordTaxHTField" ma:index="25" nillable="true" ma:taxonomy="true" ma:internalName="TaxKeywordTaxHTField" ma:taxonomyFieldName="TaxKeyword" ma:displayName="Enterprise Keywords" ma:fieldId="{23f27201-bee3-471e-b2e7-b64fd8b7ca38}" ma:taxonomyMulti="true" ma:sspId="73f51738-d318-4883-9d64-4f0bd0ccc55e" ma:termSetId="00000000-0000-0000-0000-000000000000" ma:anchorId="00000000-0000-0000-0000-000000000000" ma:open="true" ma:isKeyword="true">
<xsd:complexType>
<xsd:sequence>
<xsd:element ref="pc:Terms" minOccurs="0" maxOccurs="1"></xsd:element>
</xsd:sequence>
</xsd:complexType>
</xsd:element>
<xsd:element name="SharedWithUsers" ma:index="40" nillable="true" ma:displayName="Shared With" ma:internalName="SharedWithUsers" ma:readOnly="true">
<xsd:complexType>
<xsd:complexContent>
<xsd:extension base="dms:UserMulti">
<xsd:sequence>
<xsd:element name="UserInfo" minOccurs="0" maxOccurs="unbounded">
<xsd:complexType>
<xsd:sequence>
<xsd:element name="DisplayName" type="xsd:string" minOccurs="0"/>
<xsd:element name="AccountId" type="dms:UserId" minOccurs="0" nillable="true"/>
<xsd:element name="AccountType" type="xsd:string" minOccurs="0"/>
</xsd:sequence>
</xsd:complexType>
</xsd:element>
</xsd:sequence>
</xsd:extension>
</xsd:complexContent>
</xsd:complexType>
</xsd:element>
<xsd:element name="SharedWithDetails" ma:index="41" nillable="true" ma:displayName="Shared With Details" ma:internalName="SharedWithDetails" ma:readOnly="true">
<xsd:simpleType>
<xsd:restriction base="dms:Note">
<xsd:maxLength value="255"/>
</xsd:restriction>
</xsd:simpleType>
</xsd:element>
</xsd:schema>
<xsd:schema targetNamespace="http://schemas.microsoft.com/sharepoint/v4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IconOverlay" ma:index="27" nillable="true" ma:displayName="IconOverlay" ma:hidden="true" ma:internalName="IconOverlay">
<xsd:simpleType>
<xsd:restriction base="dms:Text"/>
</xsd:simpleType>
</xsd:element>
</xsd:schema>
<xsd:schema targetNamespace="5fb256f3-6233-433a-8366-f24d9efb8dd0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MediaServiceMetadata" ma:index="30" nillable="true" ma:displayName="MediaServiceMetadata" ma:hidden="true" ma:internalName="MediaServiceMetadata" ma:readOnly="true">
<xsd:simpleType>
<xsd:restriction base="dms:Note"/>
</xsd:simpleType>
</xsd:element>
<xsd:element name="MediaServiceFastMetadata" ma:index="31" nillable="true" ma:displayName="MediaServiceFastMetadata" ma:hidden="true" ma:internalName="MediaServiceFastMetadata" ma:readOnly="true">
<xsd:simpleType>
<xsd:restriction base="dms:Note"/>
</xsd:simpleType>
</xsd:element>
<xsd:element name="MediaServiceObjectDetectorVersions" ma:index="32" nillable="true" ma:displayName="MediaServiceObjectDetectorVersions" ma:hidden="true" ma:indexed="true" ma:internalName="MediaServiceObjectDetectorVersions" ma:readOnly="true">
<xsd:simpleType>
<xsd:restriction base="dms:Text"/>
</xsd:simpleType>
</xsd:element>
<xsd:element name="MediaServiceDateTaken" ma:index="33" nillable="true" ma:displayName="MediaServiceDateTaken" ma:hidden="true" ma:indexed="true" ma:internalName="MediaServiceDateTaken" ma:readOnly="true">
<xsd:simpleType>
<xsd:restriction base="dms:Text"/>
</xsd:simpleType>
</xsd:element>
<xsd:element name="MediaServiceGenerationTime" ma:index="34" nillable="true" ma:displayName="MediaServiceGenerationTime" ma:hidden="true" ma:internalName="MediaServiceGenerationTime" ma:readOnly="true">
<xsd:simpleType>
<xsd:restriction base="dms:Text"/>
</xsd:simpleType>
</xsd:element>
<xsd:element name="MediaServiceEventHashCode" ma:index="35" nillable="true" ma:displayName="MediaServiceEventHashCode" ma:hidden="true" ma:internalName="MediaServiceEventHashCode" ma:readOnly="true">
<xsd:simpleType>
<xsd:restriction base="dms:Text"/>
</xsd:simpleType>
</xsd:element>
<xsd:element name="MediaLengthInSeconds" ma:index="36" nillable="true" ma:displayName="MediaLengthInSeconds" ma:hidden="true" ma:internalName="MediaLengthInSeconds" ma:readOnly="true">
<xsd:simpleType>
<xsd:restriction base="dms:Unknown"/>
</xsd:simpleType>
</xsd:element>
<xsd:element name="lcf76f155ced4ddcb4097134ff3c332f" ma:index="38" nillable="true" ma:taxonomy="true" ma:internalName="lcf76f155ced4ddcb4097134ff3c332f" ma:taxonomyFieldName="MediaServiceImageTags" ma:displayName="Image Tags" ma:readOnly="false" ma:fieldId="{5cf76f15-5ced-4ddc-b409-7134ff3c332f}" ma:taxonomyMulti="true" ma:sspId="73f51738-d318-4883-9d64-4f0bd0ccc55e" ma:termSetId="09814cd3-568e-fe90-9814-8d621ff8fb84" ma:anchorId="fba54fb3-c3e1-fe81-a776-ca4b69148c4d" ma:open="true" ma:isKeyword="false">
<xsd:complexType>
<xsd:sequence>
<xsd:element ref="pc:Terms" minOccurs="0" maxOccurs="1"></xsd:element>
</xsd:sequence>
</xsd:complexType>
</xsd:element>
<xsd:element name="MediaServiceOCR" ma:index="39" nillable="true" ma:displayName="Extracted Text" ma:internalName="MediaServiceOCR" ma:readOnly="true">
<xsd:simpleType>
<xsd:restriction base="dms:Note">
<xsd:maxLength value="255"/>
</xsd:restriction>
</xsd:simpleType>
</xsd:element>
<xsd:element name="MediaServiceSearchProperties" ma:index="47" nillable="true" ma:displayName="MediaServiceSearchProperties" ma:hidden="true" ma:internalName="MediaServiceSearchProperties" ma:readOnly="true">
<xsd:simpleType>
<xsd:restriction base="dms:Note"/>
</xsd:simpleType>
</xsd:element>
</xsd:schema>
<xsd:schema targetNamespace="65182ab8-747e-4d60-8b70-c4a0a711ff47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IsK_UNICEFApproved" ma:index="42" nillable="true" ma:displayName="Is K_UNICEF Approved" ma:default="FALSE" ma:internalName="IsK_UNICEFApproved">
<xsd:simpleType>
<xsd:restriction base="dms:Boolean"/>
</xsd:simpleType>
</xsd:element>
<xsd:element name="K_UNICEFApprovedBy" ma:index="43" nillable="true" ma:displayName="K_UNICEF Approved By" ma:list="UserInfo" ma:SharePointGroup="0" ma:internalName="K_UNICEFApprovedBy" ma:showField="ImnName">
<xsd:complexType>
<xsd:complexContent>
<xsd:extension base="dms:User">
<xsd:sequence>
<xsd:element name="UserInfo" minOccurs="0" maxOccurs="unbounded">
<xsd:complexType>
<xsd:sequence>
<xsd:element name="DisplayName" type="xsd:string" minOccurs="0"/>
<xsd:element name="AccountId" type="dms:UserId" minOccurs="0" nillable="true"/>
<xsd:element name="AccountType" type="xsd:string" minOccurs="0"/>
</xsd:sequence>
</xsd:complexType>
</xsd:element>
</xsd:sequence>
</xsd:extension>
</xsd:complexContent>
</xsd:complexType>
</xsd:element>
<xsd:element name="K_UNICEFComments" ma:index="44" nillable="true" ma:displayName="K_UNICEF Comments" ma:internalName="K_UNICEFComments">
<xsd:simpleType>
<xsd:restriction base="dms:Note">
<xsd:maxLength value="255"/>
</xsd:restriction>
</xsd:simpleType>
</xsd:element>
<xsd:element name="K_UNICEFRequestedBy" ma:index="45" nillable="true" ma:displayName="K_UNICEF Requested By" ma:list="UserInfo" ma:SharePointGroup="0" ma:internalName="K_UNICEFRequestedBy" ma:showField="ImnName">
<xsd:complexType>
<xsd:complexContent>
<xsd:extension base="dms:User">
<xsd:sequence>
<xsd:element name="UserInfo" minOccurs="0" maxOccurs="unbounded">
<xsd:complexType>
<xsd:sequence>
<xsd:element name="DisplayName" type="xsd:string" minOccurs="0"/>
<xsd:element name="AccountId" type="dms:UserId" minOccurs="0" nillable="true"/>
<xsd:element name="AccountType" type="xsd:string" minOccurs="0"/>
</xsd:sequence>
</xsd:complexType>
</xsd:element>
</xsd:sequence>
</xsd:extension>
</xsd:complexContent>
</xsd:complexType>
</xsd:element>
</xsd:schema>
<xsd:schema targetNamespace="65182ab8-747e-4d 60-8b70-c4a0a711ff47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K_UNICEFStatus" ma:index="46" nillable="true" ma:displayName="K_UNICEF Status" ma:format="Dropdown" ma:internalName="K_UNICEFStatus">
<xsd:simpleType>
<xsd:restriction base="dms:Choice">
<xsd:enumeration value="In Progress"/>
<xsd:enumeration value="Approved"/>
<xsd:enumeration value="Rejected"/>
<xsd:enumeration value="Unpublished"/>
</xsd:restriction>
</xsd:simpleType>
</xsd:element>
</xsd:schema>
<xsd:schema targetNamespace="http://schemas.openxmlformats.org/package/2006/metadata/core-properties" elementFormDefault="qualified" attributeFormDefault="unqualified" blockDefault="#all"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>
<xsd:import namespace="http://purl.org/dc/elements/1.1/" schemaLocation="http://dublincore.org/schemas/xmls/qdc/2003/04/02/dc.xsd"/>
<xsd:import namespace="http://purl.org/dc/terms/" schemaLocation="http://dublincore.org/schemas/xmls/qdc/2003/04/02/dcterms.xsd"/>
<xsd:element name="coreProperties" type="CT_coreProperties"/>
<xsd:complexType name="CT_coreProperties">
<xsd:all>
<xsd:element ref="dc:creator" minOccurs="0" maxOccurs="1"/>
<xsd:element ref="dcterms:created" minOccurs="0" maxOccurs="1"/>
<xsd:element ref="dc:identifier" minOccurs="0" maxOccurs="1"/>
<xsd:element name="contentType" minOccurs="0" maxOccurs="1" type="xsd:string" ma:index="8" ma:displayName="Content Type"/>
<xsd:element ref="dc:title" minOccurs="0" maxOccurs="1" ma:displayName="Title"/>
<xsd:element ref="dc:subject" minOccurs="0" maxOccurs="1"/>
<xsd:element ref="dc:description" minOccurs="0" maxOccurs="1"/>
<xsd:element name="keywords" minOccurs="0" maxOccurs="1" type="xsd:string"/>
<xsd:element ref="dc:language" minOccurs="0" maxOccurs="1"/>
<xsd:element name="category" minOccurs="0" maxOccurs="1" type="xsd:string"/>
<xsd:element name="version" minOccurs="0" maxOccurs="1" type="xsd:string"/>
<xsd:element name="revision" minOccurs="0" maxOccurs="1" type="xsd:string">
<xsd:annotation>
<xsd:documentation>
                        This value indicates the number of saves or revisions. The application is responsible for updating this value after each revision.
                    </xsd:documentation>
</xsd:annotation>
</xsd:element>
<xsd:element name="lastModifiedBy" minOccurs="0" maxOccurs="1" type="xsd:string"/>
<xsd:element ref="dcterms:modified" minOccurs="0" maxOccurs="1"/>
<xsd:element name="contentStatus" minOccurs="0" maxOccurs="1" type="xsd:string"/>
</xsd:all>
</xsd:complexType>
</xsd:schema>
<xs:schema targetNamespace="http://schemas.microsoft.com/office/infopath/2007/PartnerControls" elementFormDefault="qualified" attributeFormDefault="unqualified" xmlns:pc="http://schemas.microsoft.com/office/infopath/2007/PartnerControls" xmlns:xs="http://www.w3.org/2001/XMLSchema">
<xs:element name="Person">
<xs:complexType>
<xs:sequence>
<xs:element ref="pc:DisplayName" minOccurs="0"></xs:element>
<xs:element ref="pc:AccountId" minOccurs="0"></xs:element>
<xs:element ref="pc:AccountType" minOccurs="0"></xs:element>
</xs:sequence>
</xs:complexType>
</xs:element>
<xs:element name="DisplayName" type="xs:string"></xs:element>
<xs:element name="AccountId" type="xs:string"></xs:element>
<xs:element name="AccountType" type="xs:string"></xs:element>
<xs:element name="BDCAssociatedEntity">
<xs:complexType>
<xs:sequence>
<xs:element ref="pc:BDCEntity" minOccurs="0" maxOccurs="unbounded"></xs:element>
</xs:sequence>
<xs:attribute ref="pc:EntityNamespace"></xs:attribute>
<xs:attribute ref="pc:EntityName"></xs:attribute>
<xs:attribute ref="pc:SystemInstanceName"></xs:attribute>
<xs:attribute ref="pc:AssociationName"></xs:attribute>
</xs:complexType>
</xs:element>
<xs:attribute name="EntityNamespace" type="xs:string"></xs:attribute>
<xs:attribute name="EntityName" type="xs:string"></xs:attribute>
<xs:attribute name="SystemInstanceName" type="xs:string"></xs:attribute>
<xs:attribute name="AssociationName" type="xs:string"></xs:attribute>
<xs:element name="BDCEntity">
<xs:complexType>
<xs:sequence>
<xs:element ref="pc:EntityDisplayName" minOccurs="0"></xs:element>
<xs:element ref="pc:EntityInstanceReference" minOccurs="0"></xs:element>
<xs:element ref="pc:EntityId1" minOccurs="0"></xs:element>
<xs:element ref="pc:EntityId2" minOccurs="0"></xs:element>
<xs:element ref="pc:EntityId3" minOccurs="0"></xs:element>
<xs:element ref="pc:EntityId4" minOccurs="0"></xs:element>
<xs:element ref="pc:EntityId5" minOccurs="0"></xs:element>
</xs:sequence>
</xs:complexType>
</xs:element>
<xs:element name="EntityDisplayName" type="xs:string"></xs:element>
<xs:element name="EntityInstanceReference" type="xs:string"></xs:element>
<xs:element name="EntityId1" type="xs:string"></xs:element>
<xs:element name="EntityId2" type="xs:string"></xs:element>
<xs:element name="EntityId3" type="xs:string"></xs:element>
<xs:element name="EntityId4" type="xs:string"></xs:element>
<xs:element name="EntityId5" type="xs:string"></xs:element>
<xs:element name="Terms">
<xs:complexType>
<xs:sequence>
<xs:element ref="pc:TermInfo" minOccurs="0" maxOccurs="unbounded"></xs:element>
</xs:sequence>
</xs:complexType>
</xs:element>
<xs:element name="TermInfo">
<xs:complexType>
<xs:sequence>
<xs:element ref="pc:TermName" minOccurs="0"></xs:element>
<xs:element ref="pc:TermId" minOccurs="0"></xs:element>
</xs:sequence>
</xs:complexType>
</xs:element>
<xs:element name="TermName" type="xs:string"></xs:element>
<xs:element name="TermId" type="xs:string"></xs:element>
</xs:schema>
</ct:contentTypeSchema>
</file>

<file path=customXml/item4.xml><?xml version="1.0" encoding="utf-8"?><p:properties xmlns:p="http://schemas.microsoft.com/office/2006/metadata/properties" xmlns:xsi="http://www.w3.org/2001/XMLSchema-instance" xmlns:pc="http://schemas.microsoft.com/office/infopath/2007/PartnerControls"><documentManagement><h6a71f3e574e4344bc34f3fc9dd20054 xmlns="6d073afc-325a-40aa-8ca5-093327bee0ce"><Terms xmlns="http://schemas.microsoft.com/office/infopath/2007/PartnerControls"></Terms></h6a71f3e574e4344bc34f3fc9dd20054><j048a4f9aaad4a8990a1d5e5f53cb451 xmlns="6d073afc-325a-40aa-8ca5-093327bee0ce"><Terms xmlns="http://schemas.microsoft.com/office/infopath/2007/PartnerControls"></Terms></j048a4f9aaad4a8990a1d5e5f53cb451><ContentStatus xmlns="ca283e0b-db31-4043-a2ef-b80661bf084a">­</ContentStatus><IconOverlay xmlns="http://schemas.microsoft.com/sharepoint/v4">|pptx|lockoverlay.png</IconOverlay><ContentLanguage xmlns="ca283e0b-db31-4043-a2ef-b80661bf084a">English</ContentLanguage><j169e817e0ee4eb8974e6fc4a2762909 xmlns="6d073afc-325a-40aa-8ca5-093327bee0ce"><Terms xmlns="http://schemas.microsoft.com/office/infopath/2007/PartnerControls"></Terms></j169e817e0ee4eb8974e6fc4a2762909><TaxCatchAll xmlns="6d073afc-325a-40aa-8ca5-093327bee0ce"><Value>14</Value></TaxCatchAll><ga975397408f43e4b84ec8e5a598e523 xmlns="6d073afc-325a-40aa-8ca5-093327bee0ce"><Terms xmlns="http://schemas.microsoft.com/office/infopath/2007/PartnerControls"><TermInfo xmlns="http://schemas.microsoft.com/office/infopath/2007/PartnerControls"><TermName xmlns="http://schemas.microsoft.com/office/infopath/2007/PartnerControls">Programme Division-456D</TermName><TermId xmlns="http://schemas.microsoft.com/office/infopath/2007/PartnerControls">b599cc08-53d0-4ecf-afce-40bdcdf910e2</TermId></TermInfo></Terms></ga975397408f43e4b84ec8e5a598e523><mda26ace941f4791a7314a339fee829c xmlns="6d073afc-325a-40aa-8ca5-093327bee0ce"><Terms xmlns="http://schemas.microsoft.com/office/infopath/2007/PartnerControls"></Terms></mda26ace941f4791a7314a339fee829c><lcf76f155ced4ddcb4097134ff3c332f xmlns="5fb256f3-6233-433a-8366-f24d9efb8dd0"><Terms xmlns="http://schemas.microsoft.com/office/infopath/2007/PartnerControls"></Terms></lcf76f155ced4ddcb4097134ff3c332f><TaxKeywordTaxHTField xmlns="6d073afc-325a-40aa-8ca5-093327bee0ce"><Terms xmlns="http://schemas.microsoft.com/office/infopath/2007/PartnerControls"></Terms></TaxKeywordTaxHTField><_dlc_DocId xmlns="6d073afc-325a-40aa-8ca5-093327bee0ce">K6SJJ6KFD6K2-266479262-272</_dlc_DocId><_dlc_DocIdUrl xmlns="6d073afc-325a-40aa-8ca5-093327bee0ce"><Url>https://unicef.sharepoint.com/teams/PD-AMRDiagnostics/_layouts/15/DocIdRedir.aspx?ID=K6SJJ6KFD6K2-266479262-272</Url><Description>K6SJJ6KFD6K2-266479262-272</Description></_dlc_DocIdUrl><K_UNICEFComments xmlns="65182ab8-747e-4d60-8b70-c4a0a711ff47" xsi:nil="true"></K_UNICEFComments><K_UNICEFApprovedBy xmlns="65182ab8-747e-4d60-8b70-c4a0a711ff47"><UserInfo><DisplayName>Poornima Ravi Shankar</DisplayName><AccountId>19</AccountId><AccountType/></UserInfo></K_UNICEFApprovedBy><IsK_UNICEFApproved xmlns="65182ab8-747e-4d60-8b70-c4a0a711ff47">true</IsK_UNICEFApproved><K_UNICEFRequestedBy xmlns="65182ab8-747e-4d60-8b70-c4a0a711ff47"><UserInfo><DisplayName>Seungha Yu</DisplayName><AccountId>18</AccountId><AccountType/></UserInfo></K_UNICEFRequestedBy><K_UNICEFStatus xmlns="65182ab8-747e-4d 60-8b70-c4a0a711ff47">Approved</K_UNICEFStatus><_vti_ItemDeclaredRecord xmlns="http://schemas.microsoft.com/sharepoint/v3">2024-04-25T14:34:10+00:00</_vti_ItemDeclaredRecord><_vti_ItemHoldRecordStatus xmlns="http://schemas.microsoft.com/sharepoint/v3">273</_vti_ItemHoldRecordStatus></documentManagement></p:properties>
</file>

<file path=customXml/itemProps1.xml><?xml version="1.0" encoding="utf-8"?>
<ds:datastoreItem xmlns:ds="http://schemas.openxmlformats.org/officeDocument/2006/customXml" ds:itemID="{C48B7F9F-19EB-4E1D-B2E5-48C6A1CFA7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66E7E0-D306-466D-A822-8CEA944E5B5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CA1B27B-1A6D-4973-861B-9FE6E5F7B3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a283e0b-db31-4043-a2ef-b80661bf084a"/>
    <ds:schemaRef ds:uri="6d073afc-325a-40aa-8ca5-093327bee0ce"/>
    <ds:schemaRef ds:uri="http://schemas.microsoft.com/sharepoint/v4"/>
    <ds:schemaRef ds:uri="5fb256f3-6233-433a-8366-f24d9efb8dd0"/>
    <ds:schemaRef ds:uri="65182ab8-747e-4d60-8b70-c4a0a711ff47"/>
    <ds:schemaRef ds:uri="65182ab8-747e-4d 60-8b70-c4a0a711ff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CA9A45F-CCDC-43EE-98F1-18E42A838F83}">
  <ds:schemaRefs>
    <ds:schemaRef ds:uri="http://schemas.microsoft.com/office/2006/metadata/properties"/>
    <ds:schemaRef ds:uri="http://schemas.microsoft.com/office/infopath/2007/PartnerControls"/>
    <ds:schemaRef ds:uri="6d073afc-325a-40aa-8ca5-093327bee0ce"/>
    <ds:schemaRef ds:uri="ca283e0b-db31-4043-a2ef-b80661bf084a"/>
    <ds:schemaRef ds:uri="http://schemas.microsoft.com/sharepoint/v4"/>
    <ds:schemaRef ds:uri="5fb256f3-6233-433a-8366-f24d9efb8dd0"/>
    <ds:schemaRef ds:uri="65182ab8-747e-4d60-8b70-c4a0a711ff47"/>
    <ds:schemaRef ds:uri="65182ab8-747e-4d 60-8b70-c4a0a711ff47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350</Words>
  <Application>Microsoft Office PowerPoint</Application>
  <PresentationFormat>Custom</PresentationFormat>
  <Paragraphs>22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Mulish</vt:lpstr>
      <vt:lpstr>Mulish ExtraBold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Diksha Mudbhary-Sitaula</dc:creator>
  <cp:lastModifiedBy>Diksha Mudbhary-Sitaula</cp:lastModifiedBy>
  <cp:revision>1</cp:revision>
  <dcterms:modified xsi:type="dcterms:W3CDTF">2024-04-23T02:05:15Z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0x0101009BA85F8052A6DA4FA3E31FF9F74C697000BF55A68919E6C048973B20742818996D</vt:lpwstr>
  </property>
  <property fmtid="{D5CDD505-2E9C-101B-9397-08002B2CF9AE}" pid="3" name="OfficeDivision">
    <vt:lpwstr>14;#Programme Division-456D|b599cc08-53d0-4ecf-afce-40bdcdf910e2</vt:lpwstr>
  </property>
  <property fmtid="{D5CDD505-2E9C-101B-9397-08002B2CF9AE}" pid="4" name="_dlc_DocIdItemGuid">
    <vt:lpwstr>a0598a00-7f59-4856-b87c-463a36a5a57b</vt:lpwstr>
  </property>
  <property fmtid="{D5CDD505-2E9C-101B-9397-08002B2CF9AE}" pid="5" name="SystemDTAC">
    <vt:lpwstr/>
  </property>
  <property fmtid="{D5CDD505-2E9C-101B-9397-08002B2CF9AE}" pid="6" name="TaxKeyword">
    <vt:lpwstr/>
  </property>
  <property fmtid="{D5CDD505-2E9C-101B-9397-08002B2CF9AE}" pid="7" name="Topic">
    <vt:lpwstr/>
  </property>
  <property fmtid="{D5CDD505-2E9C-101B-9397-08002B2CF9AE}" pid="8" name="MediaServiceImageTags">
    <vt:lpwstr/>
  </property>
  <property fmtid="{D5CDD505-2E9C-101B-9397-08002B2CF9AE}" pid="9" name="CriticalForLongTermRetention">
    <vt:lpwstr/>
  </property>
  <property fmtid="{D5CDD505-2E9C-101B-9397-08002B2CF9AE}" pid="10" name="DocumentType">
    <vt:lpwstr/>
  </property>
  <property fmtid="{D5CDD505-2E9C-101B-9397-08002B2CF9AE}" pid="11" name="ecm_ItemDeleteBlockHolders">
    <vt:lpwstr>ecm_InPlaceRecordLock</vt:lpwstr>
  </property>
  <property fmtid="{D5CDD505-2E9C-101B-9397-08002B2CF9AE}" pid="12" name="ecm_RecordRestrictions">
    <vt:lpwstr>BlockDelete, BlockEdit</vt:lpwstr>
  </property>
  <property fmtid="{D5CDD505-2E9C-101B-9397-08002B2CF9AE}" pid="13" name="ecm_ItemLockHolders">
    <vt:lpwstr>ecm_InPlaceRecordLock</vt:lpwstr>
  </property>
</Properties>
</file>