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5"/>
  </p:sldMasterIdLst>
  <p:notesMasterIdLst>
    <p:notesMasterId r:id="rId26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5119350" cy="10691813"/>
  <p:notesSz cx="6858000" cy="9144000"/>
  <p:embeddedFontLst>
    <p:embeddedFont>
      <p:font typeface="Mulish ExtraBold" panose="020B0604020202020204" charset="0"/>
      <p:bold r:id="rId27"/>
      <p:boldItalic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3368">
          <p15:clr>
            <a:srgbClr val="747775"/>
          </p15:clr>
        </p15:guide>
        <p15:guide id="2" pos="4762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646C6A-03E0-4DB8-BC6E-DA4721FE91AE}" v="3" dt="2024-04-23T02:26:59.5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0" d="100"/>
          <a:sy n="40" d="100"/>
        </p:scale>
        <p:origin x="1296" y="60"/>
      </p:cViewPr>
      <p:guideLst>
        <p:guide orient="horz" pos="3368"/>
        <p:guide pos="476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microsoft.com/office/2015/10/relationships/revisionInfo" Target="revisionInfo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1.fntdata"/><Relationship Id="rId30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iksha Mudbhary-Sitaula" userId="e5961e22-d97c-4d35-8513-7c669f301db5" providerId="ADAL" clId="{37646C6A-03E0-4DB8-BC6E-DA4721FE91AE}"/>
    <pc:docChg chg="undo custSel modSld">
      <pc:chgData name="Diksha Mudbhary-Sitaula" userId="e5961e22-d97c-4d35-8513-7c669f301db5" providerId="ADAL" clId="{37646C6A-03E0-4DB8-BC6E-DA4721FE91AE}" dt="2024-04-23T02:28:25.554" v="59"/>
      <pc:docMkLst>
        <pc:docMk/>
      </pc:docMkLst>
      <pc:sldChg chg="addSp delSp modSp mod">
        <pc:chgData name="Diksha Mudbhary-Sitaula" userId="e5961e22-d97c-4d35-8513-7c669f301db5" providerId="ADAL" clId="{37646C6A-03E0-4DB8-BC6E-DA4721FE91AE}" dt="2024-04-23T02:21:38.747" v="28" actId="478"/>
        <pc:sldMkLst>
          <pc:docMk/>
          <pc:sldMk cId="0" sldId="256"/>
        </pc:sldMkLst>
        <pc:spChg chg="add mod">
          <ac:chgData name="Diksha Mudbhary-Sitaula" userId="e5961e22-d97c-4d35-8513-7c669f301db5" providerId="ADAL" clId="{37646C6A-03E0-4DB8-BC6E-DA4721FE91AE}" dt="2024-04-23T02:21:35.905" v="27" actId="255"/>
          <ac:spMkLst>
            <pc:docMk/>
            <pc:sldMk cId="0" sldId="256"/>
            <ac:spMk id="4" creationId="{2C900CA9-2F57-38E3-1BDD-0434CF055347}"/>
          </ac:spMkLst>
        </pc:spChg>
        <pc:spChg chg="del mod">
          <ac:chgData name="Diksha Mudbhary-Sitaula" userId="e5961e22-d97c-4d35-8513-7c669f301db5" providerId="ADAL" clId="{37646C6A-03E0-4DB8-BC6E-DA4721FE91AE}" dt="2024-04-23T02:21:38.747" v="28" actId="478"/>
          <ac:spMkLst>
            <pc:docMk/>
            <pc:sldMk cId="0" sldId="256"/>
            <ac:spMk id="55" creationId="{00000000-0000-0000-0000-000000000000}"/>
          </ac:spMkLst>
        </pc:spChg>
        <pc:picChg chg="add mod ord">
          <ac:chgData name="Diksha Mudbhary-Sitaula" userId="e5961e22-d97c-4d35-8513-7c669f301db5" providerId="ADAL" clId="{37646C6A-03E0-4DB8-BC6E-DA4721FE91AE}" dt="2024-04-23T02:20:29.824" v="18" actId="166"/>
          <ac:picMkLst>
            <pc:docMk/>
            <pc:sldMk cId="0" sldId="256"/>
            <ac:picMk id="3" creationId="{B2F93EE2-2740-98E4-DB68-FBD108594DBA}"/>
          </ac:picMkLst>
        </pc:picChg>
        <pc:picChg chg="add del">
          <ac:chgData name="Diksha Mudbhary-Sitaula" userId="e5961e22-d97c-4d35-8513-7c669f301db5" providerId="ADAL" clId="{37646C6A-03E0-4DB8-BC6E-DA4721FE91AE}" dt="2024-04-23T02:19:30.448" v="6" actId="478"/>
          <ac:picMkLst>
            <pc:docMk/>
            <pc:sldMk cId="0" sldId="256"/>
            <ac:picMk id="54" creationId="{00000000-0000-0000-0000-000000000000}"/>
          </ac:picMkLst>
        </pc:picChg>
      </pc:sldChg>
      <pc:sldChg chg="modSp mod modNotes">
        <pc:chgData name="Diksha Mudbhary-Sitaula" userId="e5961e22-d97c-4d35-8513-7c669f301db5" providerId="ADAL" clId="{37646C6A-03E0-4DB8-BC6E-DA4721FE91AE}" dt="2024-04-23T02:22:16.776" v="31" actId="1076"/>
        <pc:sldMkLst>
          <pc:docMk/>
          <pc:sldMk cId="0" sldId="257"/>
        </pc:sldMkLst>
        <pc:spChg chg="mod">
          <ac:chgData name="Diksha Mudbhary-Sitaula" userId="e5961e22-d97c-4d35-8513-7c669f301db5" providerId="ADAL" clId="{37646C6A-03E0-4DB8-BC6E-DA4721FE91AE}" dt="2024-04-23T02:22:16.776" v="31" actId="1076"/>
          <ac:spMkLst>
            <pc:docMk/>
            <pc:sldMk cId="0" sldId="257"/>
            <ac:spMk id="61" creationId="{00000000-0000-0000-0000-000000000000}"/>
          </ac:spMkLst>
        </pc:spChg>
      </pc:sldChg>
      <pc:sldChg chg="modSp mod">
        <pc:chgData name="Diksha Mudbhary-Sitaula" userId="e5961e22-d97c-4d35-8513-7c669f301db5" providerId="ADAL" clId="{37646C6A-03E0-4DB8-BC6E-DA4721FE91AE}" dt="2024-04-23T02:23:14.258" v="36" actId="1076"/>
        <pc:sldMkLst>
          <pc:docMk/>
          <pc:sldMk cId="0" sldId="258"/>
        </pc:sldMkLst>
        <pc:spChg chg="mod">
          <ac:chgData name="Diksha Mudbhary-Sitaula" userId="e5961e22-d97c-4d35-8513-7c669f301db5" providerId="ADAL" clId="{37646C6A-03E0-4DB8-BC6E-DA4721FE91AE}" dt="2024-04-23T02:23:14.258" v="36" actId="1076"/>
          <ac:spMkLst>
            <pc:docMk/>
            <pc:sldMk cId="0" sldId="258"/>
            <ac:spMk id="70" creationId="{00000000-0000-0000-0000-000000000000}"/>
          </ac:spMkLst>
        </pc:spChg>
        <pc:picChg chg="mod">
          <ac:chgData name="Diksha Mudbhary-Sitaula" userId="e5961e22-d97c-4d35-8513-7c669f301db5" providerId="ADAL" clId="{37646C6A-03E0-4DB8-BC6E-DA4721FE91AE}" dt="2024-04-23T02:23:04.646" v="35" actId="1076"/>
          <ac:picMkLst>
            <pc:docMk/>
            <pc:sldMk cId="0" sldId="258"/>
            <ac:picMk id="66" creationId="{00000000-0000-0000-0000-000000000000}"/>
          </ac:picMkLst>
        </pc:picChg>
      </pc:sldChg>
      <pc:sldChg chg="modSp mod">
        <pc:chgData name="Diksha Mudbhary-Sitaula" userId="e5961e22-d97c-4d35-8513-7c669f301db5" providerId="ADAL" clId="{37646C6A-03E0-4DB8-BC6E-DA4721FE91AE}" dt="2024-04-23T02:23:45.162" v="38" actId="1076"/>
        <pc:sldMkLst>
          <pc:docMk/>
          <pc:sldMk cId="0" sldId="259"/>
        </pc:sldMkLst>
        <pc:spChg chg="mod">
          <ac:chgData name="Diksha Mudbhary-Sitaula" userId="e5961e22-d97c-4d35-8513-7c669f301db5" providerId="ADAL" clId="{37646C6A-03E0-4DB8-BC6E-DA4721FE91AE}" dt="2024-04-23T02:23:45.162" v="38" actId="1076"/>
          <ac:spMkLst>
            <pc:docMk/>
            <pc:sldMk cId="0" sldId="259"/>
            <ac:spMk id="77" creationId="{00000000-0000-0000-0000-000000000000}"/>
          </ac:spMkLst>
        </pc:spChg>
      </pc:sldChg>
      <pc:sldChg chg="modSp mod">
        <pc:chgData name="Diksha Mudbhary-Sitaula" userId="e5961e22-d97c-4d35-8513-7c669f301db5" providerId="ADAL" clId="{37646C6A-03E0-4DB8-BC6E-DA4721FE91AE}" dt="2024-04-23T02:24:43.873" v="45" actId="1076"/>
        <pc:sldMkLst>
          <pc:docMk/>
          <pc:sldMk cId="0" sldId="260"/>
        </pc:sldMkLst>
        <pc:spChg chg="mod">
          <ac:chgData name="Diksha Mudbhary-Sitaula" userId="e5961e22-d97c-4d35-8513-7c669f301db5" providerId="ADAL" clId="{37646C6A-03E0-4DB8-BC6E-DA4721FE91AE}" dt="2024-04-23T02:24:43.873" v="45" actId="1076"/>
          <ac:spMkLst>
            <pc:docMk/>
            <pc:sldMk cId="0" sldId="260"/>
            <ac:spMk id="84" creationId="{00000000-0000-0000-0000-000000000000}"/>
          </ac:spMkLst>
        </pc:spChg>
        <pc:picChg chg="mod">
          <ac:chgData name="Diksha Mudbhary-Sitaula" userId="e5961e22-d97c-4d35-8513-7c669f301db5" providerId="ADAL" clId="{37646C6A-03E0-4DB8-BC6E-DA4721FE91AE}" dt="2024-04-23T02:24:08.336" v="40" actId="1076"/>
          <ac:picMkLst>
            <pc:docMk/>
            <pc:sldMk cId="0" sldId="260"/>
            <ac:picMk id="82" creationId="{00000000-0000-0000-0000-000000000000}"/>
          </ac:picMkLst>
        </pc:picChg>
      </pc:sldChg>
      <pc:sldChg chg="modSp mod">
        <pc:chgData name="Diksha Mudbhary-Sitaula" userId="e5961e22-d97c-4d35-8513-7c669f301db5" providerId="ADAL" clId="{37646C6A-03E0-4DB8-BC6E-DA4721FE91AE}" dt="2024-04-23T02:25:07.344" v="46"/>
        <pc:sldMkLst>
          <pc:docMk/>
          <pc:sldMk cId="0" sldId="261"/>
        </pc:sldMkLst>
        <pc:spChg chg="mod">
          <ac:chgData name="Diksha Mudbhary-Sitaula" userId="e5961e22-d97c-4d35-8513-7c669f301db5" providerId="ADAL" clId="{37646C6A-03E0-4DB8-BC6E-DA4721FE91AE}" dt="2024-04-23T02:25:07.344" v="46"/>
          <ac:spMkLst>
            <pc:docMk/>
            <pc:sldMk cId="0" sldId="261"/>
            <ac:spMk id="91" creationId="{00000000-0000-0000-0000-000000000000}"/>
          </ac:spMkLst>
        </pc:spChg>
      </pc:sldChg>
      <pc:sldChg chg="modSp mod">
        <pc:chgData name="Diksha Mudbhary-Sitaula" userId="e5961e22-d97c-4d35-8513-7c669f301db5" providerId="ADAL" clId="{37646C6A-03E0-4DB8-BC6E-DA4721FE91AE}" dt="2024-04-23T02:25:28.420" v="47"/>
        <pc:sldMkLst>
          <pc:docMk/>
          <pc:sldMk cId="0" sldId="262"/>
        </pc:sldMkLst>
        <pc:spChg chg="mod">
          <ac:chgData name="Diksha Mudbhary-Sitaula" userId="e5961e22-d97c-4d35-8513-7c669f301db5" providerId="ADAL" clId="{37646C6A-03E0-4DB8-BC6E-DA4721FE91AE}" dt="2024-04-23T02:25:28.420" v="47"/>
          <ac:spMkLst>
            <pc:docMk/>
            <pc:sldMk cId="0" sldId="262"/>
            <ac:spMk id="98" creationId="{00000000-0000-0000-0000-000000000000}"/>
          </ac:spMkLst>
        </pc:spChg>
      </pc:sldChg>
      <pc:sldChg chg="modSp mod">
        <pc:chgData name="Diksha Mudbhary-Sitaula" userId="e5961e22-d97c-4d35-8513-7c669f301db5" providerId="ADAL" clId="{37646C6A-03E0-4DB8-BC6E-DA4721FE91AE}" dt="2024-04-23T02:26:22.127" v="49" actId="255"/>
        <pc:sldMkLst>
          <pc:docMk/>
          <pc:sldMk cId="0" sldId="263"/>
        </pc:sldMkLst>
        <pc:spChg chg="mod">
          <ac:chgData name="Diksha Mudbhary-Sitaula" userId="e5961e22-d97c-4d35-8513-7c669f301db5" providerId="ADAL" clId="{37646C6A-03E0-4DB8-BC6E-DA4721FE91AE}" dt="2024-04-23T02:26:22.127" v="49" actId="255"/>
          <ac:spMkLst>
            <pc:docMk/>
            <pc:sldMk cId="0" sldId="263"/>
            <ac:spMk id="105" creationId="{00000000-0000-0000-0000-000000000000}"/>
          </ac:spMkLst>
        </pc:spChg>
      </pc:sldChg>
      <pc:sldChg chg="modSp mod">
        <pc:chgData name="Diksha Mudbhary-Sitaula" userId="e5961e22-d97c-4d35-8513-7c669f301db5" providerId="ADAL" clId="{37646C6A-03E0-4DB8-BC6E-DA4721FE91AE}" dt="2024-04-23T02:26:41.812" v="50"/>
        <pc:sldMkLst>
          <pc:docMk/>
          <pc:sldMk cId="0" sldId="264"/>
        </pc:sldMkLst>
        <pc:spChg chg="mod">
          <ac:chgData name="Diksha Mudbhary-Sitaula" userId="e5961e22-d97c-4d35-8513-7c669f301db5" providerId="ADAL" clId="{37646C6A-03E0-4DB8-BC6E-DA4721FE91AE}" dt="2024-04-23T02:26:41.812" v="50"/>
          <ac:spMkLst>
            <pc:docMk/>
            <pc:sldMk cId="0" sldId="264"/>
            <ac:spMk id="112" creationId="{00000000-0000-0000-0000-000000000000}"/>
          </ac:spMkLst>
        </pc:spChg>
      </pc:sldChg>
      <pc:sldChg chg="modSp mod modNotes">
        <pc:chgData name="Diksha Mudbhary-Sitaula" userId="e5961e22-d97c-4d35-8513-7c669f301db5" providerId="ADAL" clId="{37646C6A-03E0-4DB8-BC6E-DA4721FE91AE}" dt="2024-04-23T02:26:59.587" v="52"/>
        <pc:sldMkLst>
          <pc:docMk/>
          <pc:sldMk cId="0" sldId="265"/>
        </pc:sldMkLst>
        <pc:spChg chg="mod">
          <ac:chgData name="Diksha Mudbhary-Sitaula" userId="e5961e22-d97c-4d35-8513-7c669f301db5" providerId="ADAL" clId="{37646C6A-03E0-4DB8-BC6E-DA4721FE91AE}" dt="2024-04-23T02:26:59.587" v="52"/>
          <ac:spMkLst>
            <pc:docMk/>
            <pc:sldMk cId="0" sldId="265"/>
            <ac:spMk id="119" creationId="{00000000-0000-0000-0000-000000000000}"/>
          </ac:spMkLst>
        </pc:spChg>
      </pc:sldChg>
      <pc:sldChg chg="modSp mod">
        <pc:chgData name="Diksha Mudbhary-Sitaula" userId="e5961e22-d97c-4d35-8513-7c669f301db5" providerId="ADAL" clId="{37646C6A-03E0-4DB8-BC6E-DA4721FE91AE}" dt="2024-04-23T02:27:48.471" v="57" actId="1076"/>
        <pc:sldMkLst>
          <pc:docMk/>
          <pc:sldMk cId="0" sldId="266"/>
        </pc:sldMkLst>
        <pc:spChg chg="mod">
          <ac:chgData name="Diksha Mudbhary-Sitaula" userId="e5961e22-d97c-4d35-8513-7c669f301db5" providerId="ADAL" clId="{37646C6A-03E0-4DB8-BC6E-DA4721FE91AE}" dt="2024-04-23T02:27:48.471" v="57" actId="1076"/>
          <ac:spMkLst>
            <pc:docMk/>
            <pc:sldMk cId="0" sldId="266"/>
            <ac:spMk id="129" creationId="{00000000-0000-0000-0000-000000000000}"/>
          </ac:spMkLst>
        </pc:spChg>
        <pc:picChg chg="mod">
          <ac:chgData name="Diksha Mudbhary-Sitaula" userId="e5961e22-d97c-4d35-8513-7c669f301db5" providerId="ADAL" clId="{37646C6A-03E0-4DB8-BC6E-DA4721FE91AE}" dt="2024-04-23T02:27:42.639" v="56" actId="1076"/>
          <ac:picMkLst>
            <pc:docMk/>
            <pc:sldMk cId="0" sldId="266"/>
            <ac:picMk id="125" creationId="{00000000-0000-0000-0000-000000000000}"/>
          </ac:picMkLst>
        </pc:picChg>
      </pc:sldChg>
      <pc:sldChg chg="modSp mod">
        <pc:chgData name="Diksha Mudbhary-Sitaula" userId="e5961e22-d97c-4d35-8513-7c669f301db5" providerId="ADAL" clId="{37646C6A-03E0-4DB8-BC6E-DA4721FE91AE}" dt="2024-04-23T02:28:08.154" v="58"/>
        <pc:sldMkLst>
          <pc:docMk/>
          <pc:sldMk cId="0" sldId="267"/>
        </pc:sldMkLst>
        <pc:spChg chg="mod">
          <ac:chgData name="Diksha Mudbhary-Sitaula" userId="e5961e22-d97c-4d35-8513-7c669f301db5" providerId="ADAL" clId="{37646C6A-03E0-4DB8-BC6E-DA4721FE91AE}" dt="2024-04-23T02:28:08.154" v="58"/>
          <ac:spMkLst>
            <pc:docMk/>
            <pc:sldMk cId="0" sldId="267"/>
            <ac:spMk id="137" creationId="{00000000-0000-0000-0000-000000000000}"/>
          </ac:spMkLst>
        </pc:spChg>
      </pc:sldChg>
      <pc:sldChg chg="modSp mod">
        <pc:chgData name="Diksha Mudbhary-Sitaula" userId="e5961e22-d97c-4d35-8513-7c669f301db5" providerId="ADAL" clId="{37646C6A-03E0-4DB8-BC6E-DA4721FE91AE}" dt="2024-04-23T02:28:25.554" v="59"/>
        <pc:sldMkLst>
          <pc:docMk/>
          <pc:sldMk cId="0" sldId="268"/>
        </pc:sldMkLst>
        <pc:spChg chg="mod">
          <ac:chgData name="Diksha Mudbhary-Sitaula" userId="e5961e22-d97c-4d35-8513-7c669f301db5" providerId="ADAL" clId="{37646C6A-03E0-4DB8-BC6E-DA4721FE91AE}" dt="2024-04-23T02:28:25.554" v="59"/>
          <ac:spMkLst>
            <pc:docMk/>
            <pc:sldMk cId="0" sldId="268"/>
            <ac:spMk id="14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51e0555a58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51e0555a58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24e6b27bbf2_0_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24e6b27bbf2_0_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4e6b27bbf2_0_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24e6b27bbf2_0_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24e6b27bbf2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24e6b27bbf2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24e6b27bbf2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24e6b27bbf2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4e6b27bbf2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24e6b27bbf2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4e6b27bbf2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4e6b27bbf2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24e7b245568_1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24e7b245568_1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4e7b245568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4e7b245568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4e7b245568_1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4e7b245568_1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4e7b245568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4e7b245568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51e0555a58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51e0555a58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24e7b245568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5544" y="685800"/>
            <a:ext cx="48474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24e7b245568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4e6b27bbf2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4e6b27bbf2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4e6b27bbf2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24e6b27bbf2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24e6b27bbf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24e6b27bbf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4e6b27bbf2_0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4e6b27bbf2_0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24e6b27bbf2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24e6b27bbf2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24e6b27bbf2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04888" y="685800"/>
            <a:ext cx="4848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24e6b27bbf2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15423" y="1547778"/>
            <a:ext cx="14089200" cy="42669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1pPr>
            <a:lvl2pPr lvl="1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2pPr>
            <a:lvl3pPr lvl="2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3pPr>
            <a:lvl4pPr lvl="3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4pPr>
            <a:lvl5pPr lvl="4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5pPr>
            <a:lvl6pPr lvl="5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6pPr>
            <a:lvl7pPr lvl="6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7pPr>
            <a:lvl8pPr lvl="7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8pPr>
            <a:lvl9pPr lvl="8" algn="ctr">
              <a:spcBef>
                <a:spcPts val="0"/>
              </a:spcBef>
              <a:spcAft>
                <a:spcPts val="0"/>
              </a:spcAft>
              <a:buSzPts val="55000"/>
              <a:buNone/>
              <a:defRPr sz="550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15409" y="5891409"/>
            <a:ext cx="14089200" cy="16476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9600"/>
              <a:buNone/>
              <a:defRPr sz="296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515409" y="2299346"/>
            <a:ext cx="14089200" cy="40815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6900"/>
              <a:buNone/>
              <a:defRPr sz="1269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515409" y="6552657"/>
            <a:ext cx="14089200" cy="27039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 algn="ctr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 algn="ctr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 algn="ctr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 algn="ctr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 algn="ctr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515409" y="4471058"/>
            <a:ext cx="14089200" cy="17499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1pPr>
            <a:lvl2pPr lvl="1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2pPr>
            <a:lvl3pPr lvl="2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3pPr>
            <a:lvl4pPr lvl="3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4pPr>
            <a:lvl5pPr lvl="4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5pPr>
            <a:lvl6pPr lvl="5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6pPr>
            <a:lvl7pPr lvl="6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7pPr>
            <a:lvl8pPr lvl="7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8pPr>
            <a:lvl9pPr lvl="8" algn="ctr">
              <a:spcBef>
                <a:spcPts val="0"/>
              </a:spcBef>
              <a:spcAft>
                <a:spcPts val="0"/>
              </a:spcAft>
              <a:buSzPts val="38100"/>
              <a:buNone/>
              <a:defRPr sz="381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9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6613800" cy="71019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 sz="148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990583" y="2395696"/>
            <a:ext cx="6613800" cy="71019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 sz="148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96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515409" y="1154948"/>
            <a:ext cx="4643400" cy="15708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1pPr>
            <a:lvl2pPr lvl="1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2pPr>
            <a:lvl3pPr lvl="2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3pPr>
            <a:lvl4pPr lvl="3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4pPr>
            <a:lvl5pPr lvl="4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5pPr>
            <a:lvl6pPr lvl="5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6pPr>
            <a:lvl7pPr lvl="6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7pPr>
            <a:lvl8pPr lvl="7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8pPr>
            <a:lvl9pPr lvl="8">
              <a:spcBef>
                <a:spcPts val="0"/>
              </a:spcBef>
              <a:spcAft>
                <a:spcPts val="0"/>
              </a:spcAft>
              <a:buSzPts val="25400"/>
              <a:buNone/>
              <a:defRPr sz="25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515409" y="2888617"/>
            <a:ext cx="4643400" cy="66090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1pPr>
            <a:lvl2pPr marL="914400" lvl="1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2pPr>
            <a:lvl3pPr marL="1371600" lvl="2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3pPr>
            <a:lvl4pPr marL="1828800" lvl="3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4pPr>
            <a:lvl5pPr marL="2286000" lvl="4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5pPr>
            <a:lvl6pPr marL="2743200" lvl="5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6pPr>
            <a:lvl7pPr marL="3200400" lvl="6" indent="-1035050">
              <a:spcBef>
                <a:spcPts val="0"/>
              </a:spcBef>
              <a:spcAft>
                <a:spcPts val="0"/>
              </a:spcAft>
              <a:buSzPts val="12700"/>
              <a:buChar char="●"/>
              <a:defRPr sz="12700"/>
            </a:lvl7pPr>
            <a:lvl8pPr marL="3657600" lvl="7" indent="-1035050">
              <a:spcBef>
                <a:spcPts val="0"/>
              </a:spcBef>
              <a:spcAft>
                <a:spcPts val="0"/>
              </a:spcAft>
              <a:buSzPts val="12700"/>
              <a:buChar char="○"/>
              <a:defRPr sz="12700"/>
            </a:lvl8pPr>
            <a:lvl9pPr marL="4114800" lvl="8" indent="-1035050">
              <a:spcBef>
                <a:spcPts val="0"/>
              </a:spcBef>
              <a:spcAft>
                <a:spcPts val="0"/>
              </a:spcAft>
              <a:buSzPts val="12700"/>
              <a:buChar char="■"/>
              <a:defRPr sz="127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810650" y="935745"/>
            <a:ext cx="10529400" cy="85038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1pPr>
            <a:lvl2pPr lvl="1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2pPr>
            <a:lvl3pPr lvl="2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3pPr>
            <a:lvl4pPr lvl="3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4pPr>
            <a:lvl5pPr lvl="4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5pPr>
            <a:lvl6pPr lvl="5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6pPr>
            <a:lvl7pPr lvl="6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7pPr>
            <a:lvl8pPr lvl="7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8pPr>
            <a:lvl9pPr lvl="8">
              <a:spcBef>
                <a:spcPts val="0"/>
              </a:spcBef>
              <a:spcAft>
                <a:spcPts val="0"/>
              </a:spcAft>
              <a:buSzPts val="50800"/>
              <a:buNone/>
              <a:defRPr sz="50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7560000" y="-260"/>
            <a:ext cx="7560000" cy="10692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67125" tIns="967125" rIns="967125" bIns="9671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39016" y="2563450"/>
            <a:ext cx="6689100" cy="3081300"/>
          </a:xfrm>
          <a:prstGeom prst="rect">
            <a:avLst/>
          </a:prstGeom>
        </p:spPr>
        <p:txBody>
          <a:bodyPr spcFirstLastPara="1" wrap="square" lIns="967125" tIns="967125" rIns="967125" bIns="9671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2pPr>
            <a:lvl3pPr lvl="2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3pPr>
            <a:lvl4pPr lvl="3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4pPr>
            <a:lvl5pPr lvl="4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5pPr>
            <a:lvl6pPr lvl="5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6pPr>
            <a:lvl7pPr lvl="6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7pPr>
            <a:lvl8pPr lvl="7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8pPr>
            <a:lvl9pPr lvl="8" algn="ctr">
              <a:spcBef>
                <a:spcPts val="0"/>
              </a:spcBef>
              <a:spcAft>
                <a:spcPts val="0"/>
              </a:spcAft>
              <a:buSzPts val="44400"/>
              <a:buNone/>
              <a:defRPr sz="444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439016" y="5826865"/>
            <a:ext cx="6689100" cy="2567700"/>
          </a:xfrm>
          <a:prstGeom prst="rect">
            <a:avLst/>
          </a:prstGeom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200"/>
              <a:buNone/>
              <a:defRPr sz="222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8167677" y="1505164"/>
            <a:ext cx="6344400" cy="76812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marL="457200" lvl="0" indent="-1435100">
              <a:spcBef>
                <a:spcPts val="0"/>
              </a:spcBef>
              <a:spcAft>
                <a:spcPts val="0"/>
              </a:spcAft>
              <a:buSzPts val="19000"/>
              <a:buChar char="●"/>
              <a:defRPr/>
            </a:lvl1pPr>
            <a:lvl2pPr marL="914400" lvl="1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2pPr>
            <a:lvl3pPr marL="1371600" lvl="2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3pPr>
            <a:lvl4pPr marL="1828800" lvl="3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4pPr>
            <a:lvl5pPr marL="2286000" lvl="4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5pPr>
            <a:lvl6pPr marL="2743200" lvl="5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6pPr>
            <a:lvl7pPr marL="3200400" lvl="6" indent="-1168400">
              <a:spcBef>
                <a:spcPts val="0"/>
              </a:spcBef>
              <a:spcAft>
                <a:spcPts val="0"/>
              </a:spcAft>
              <a:buSzPts val="14800"/>
              <a:buChar char="●"/>
              <a:defRPr/>
            </a:lvl7pPr>
            <a:lvl8pPr marL="3657600" lvl="7" indent="-1168400">
              <a:spcBef>
                <a:spcPts val="0"/>
              </a:spcBef>
              <a:spcAft>
                <a:spcPts val="0"/>
              </a:spcAft>
              <a:buSzPts val="14800"/>
              <a:buChar char="○"/>
              <a:defRPr/>
            </a:lvl8pPr>
            <a:lvl9pPr marL="4114800" lvl="8" indent="-1168400">
              <a:spcBef>
                <a:spcPts val="0"/>
              </a:spcBef>
              <a:spcAft>
                <a:spcPts val="0"/>
              </a:spcAft>
              <a:buSzPts val="148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515409" y="8794266"/>
            <a:ext cx="9919200" cy="12579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15409" y="925091"/>
            <a:ext cx="14089200" cy="11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9600"/>
              <a:buNone/>
              <a:defRPr sz="29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15409" y="2395696"/>
            <a:ext cx="14089200" cy="710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t" anchorCtr="0">
            <a:normAutofit/>
          </a:bodyPr>
          <a:lstStyle>
            <a:lvl1pPr marL="457200" lvl="0" indent="-14351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0"/>
              <a:buChar char="●"/>
              <a:defRPr sz="19000">
                <a:solidFill>
                  <a:schemeClr val="dk2"/>
                </a:solidFill>
              </a:defRPr>
            </a:lvl1pPr>
            <a:lvl2pPr marL="914400" lvl="1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2pPr>
            <a:lvl3pPr marL="1371600" lvl="2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3pPr>
            <a:lvl4pPr marL="1828800" lvl="3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●"/>
              <a:defRPr sz="14800">
                <a:solidFill>
                  <a:schemeClr val="dk2"/>
                </a:solidFill>
              </a:defRPr>
            </a:lvl4pPr>
            <a:lvl5pPr marL="2286000" lvl="4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5pPr>
            <a:lvl6pPr marL="2743200" lvl="5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6pPr>
            <a:lvl7pPr marL="3200400" lvl="6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●"/>
              <a:defRPr sz="14800">
                <a:solidFill>
                  <a:schemeClr val="dk2"/>
                </a:solidFill>
              </a:defRPr>
            </a:lvl7pPr>
            <a:lvl8pPr marL="3657600" lvl="7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○"/>
              <a:defRPr sz="14800">
                <a:solidFill>
                  <a:schemeClr val="dk2"/>
                </a:solidFill>
              </a:defRPr>
            </a:lvl8pPr>
            <a:lvl9pPr marL="4114800" lvl="8" indent="-1168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800"/>
              <a:buChar char="■"/>
              <a:defRPr sz="148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4009576" y="9693616"/>
            <a:ext cx="907500" cy="81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67125" tIns="967125" rIns="967125" bIns="967125" anchor="ctr" anchorCtr="0">
            <a:normAutofit fontScale="25000" lnSpcReduction="20000"/>
          </a:bodyPr>
          <a:lstStyle>
            <a:lvl1pPr lvl="0" algn="r">
              <a:buNone/>
              <a:defRPr sz="10600">
                <a:solidFill>
                  <a:schemeClr val="dk2"/>
                </a:solidFill>
              </a:defRPr>
            </a:lvl1pPr>
            <a:lvl2pPr lvl="1" algn="r">
              <a:buNone/>
              <a:defRPr sz="10600">
                <a:solidFill>
                  <a:schemeClr val="dk2"/>
                </a:solidFill>
              </a:defRPr>
            </a:lvl2pPr>
            <a:lvl3pPr lvl="2" algn="r">
              <a:buNone/>
              <a:defRPr sz="10600">
                <a:solidFill>
                  <a:schemeClr val="dk2"/>
                </a:solidFill>
              </a:defRPr>
            </a:lvl3pPr>
            <a:lvl4pPr lvl="3" algn="r">
              <a:buNone/>
              <a:defRPr sz="10600">
                <a:solidFill>
                  <a:schemeClr val="dk2"/>
                </a:solidFill>
              </a:defRPr>
            </a:lvl4pPr>
            <a:lvl5pPr lvl="4" algn="r">
              <a:buNone/>
              <a:defRPr sz="10600">
                <a:solidFill>
                  <a:schemeClr val="dk2"/>
                </a:solidFill>
              </a:defRPr>
            </a:lvl5pPr>
            <a:lvl6pPr lvl="5" algn="r">
              <a:buNone/>
              <a:defRPr sz="10600">
                <a:solidFill>
                  <a:schemeClr val="dk2"/>
                </a:solidFill>
              </a:defRPr>
            </a:lvl6pPr>
            <a:lvl7pPr lvl="6" algn="r">
              <a:buNone/>
              <a:defRPr sz="10600">
                <a:solidFill>
                  <a:schemeClr val="dk2"/>
                </a:solidFill>
              </a:defRPr>
            </a:lvl7pPr>
            <a:lvl8pPr lvl="7" algn="r">
              <a:buNone/>
              <a:defRPr sz="10600">
                <a:solidFill>
                  <a:schemeClr val="dk2"/>
                </a:solidFill>
              </a:defRPr>
            </a:lvl8pPr>
            <a:lvl9pPr lvl="8" algn="r">
              <a:buNone/>
              <a:defRPr sz="106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F93EE2-2740-98E4-DB68-FBD108594D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5244040" cy="106918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C900CA9-2F57-38E3-1BDD-0434CF055347}"/>
              </a:ext>
            </a:extLst>
          </p:cNvPr>
          <p:cNvSpPr txBox="1"/>
          <p:nvPr/>
        </p:nvSpPr>
        <p:spPr>
          <a:xfrm>
            <a:off x="426332" y="625642"/>
            <a:ext cx="4940968" cy="2339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chemeClr val="dk1"/>
              </a:buClr>
              <a:buSzPts val="1100"/>
            </a:pPr>
            <a:r>
              <a:rPr lang="es-ES" sz="4500" dirty="0">
                <a:solidFill>
                  <a:srgbClr val="FFFFFF"/>
                </a:solidFill>
                <a:latin typeface="Mulish ExtraBold"/>
              </a:rPr>
              <a:t>Desmentir mitos</a:t>
            </a:r>
          </a:p>
          <a:p>
            <a:pPr algn="ctr">
              <a:buClr>
                <a:schemeClr val="dk1"/>
              </a:buClr>
              <a:buSzPts val="1100"/>
            </a:pPr>
            <a:endParaRPr lang="es-ES" sz="4500" dirty="0">
              <a:solidFill>
                <a:srgbClr val="FFFFFF"/>
              </a:solidFill>
              <a:latin typeface="Mulish ExtraBold"/>
            </a:endParaRPr>
          </a:p>
          <a:p>
            <a:pPr algn="ctr">
              <a:buClr>
                <a:schemeClr val="dk1"/>
              </a:buClr>
              <a:buSzPts val="1100"/>
            </a:pPr>
            <a:r>
              <a:rPr lang="es-ES" sz="2800" dirty="0">
                <a:solidFill>
                  <a:srgbClr val="FFFFFF"/>
                </a:solidFill>
                <a:latin typeface="Mulish ExtraBold"/>
              </a:rPr>
              <a:t>Rotafolio de comunicación interpersonal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7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/>
          <p:cNvPicPr preferRelativeResize="0"/>
          <p:nvPr/>
        </p:nvPicPr>
        <p:blipFill rotWithShape="1">
          <a:blip r:embed="rId4">
            <a:alphaModFix/>
          </a:blip>
          <a:srcRect l="20101" r="3294" b="19833"/>
          <a:stretch/>
        </p:blipFill>
        <p:spPr>
          <a:xfrm flipH="1">
            <a:off x="8216349" y="-148500"/>
            <a:ext cx="6903651" cy="10840499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p22"/>
          <p:cNvSpPr txBox="1"/>
          <p:nvPr/>
        </p:nvSpPr>
        <p:spPr>
          <a:xfrm>
            <a:off x="3394275" y="2217375"/>
            <a:ext cx="56853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Saber que he dado positivo en una enfermedad no cambia nada.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18464" cy="106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23"/>
          <p:cNvPicPr preferRelativeResize="0"/>
          <p:nvPr/>
        </p:nvPicPr>
        <p:blipFill rotWithShape="1">
          <a:blip r:embed="rId4">
            <a:alphaModFix/>
          </a:blip>
          <a:srcRect r="35123" b="1419"/>
          <a:stretch/>
        </p:blipFill>
        <p:spPr>
          <a:xfrm>
            <a:off x="4050652" y="-500751"/>
            <a:ext cx="11068698" cy="111927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77257" y="6799306"/>
            <a:ext cx="853435" cy="77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3722748" y="7757353"/>
            <a:ext cx="1162440" cy="536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3"/>
          <p:cNvPicPr preferRelativeResize="0"/>
          <p:nvPr/>
        </p:nvPicPr>
        <p:blipFill rotWithShape="1">
          <a:blip r:embed="rId7">
            <a:alphaModFix/>
          </a:blip>
          <a:srcRect b="3418"/>
          <a:stretch/>
        </p:blipFill>
        <p:spPr>
          <a:xfrm>
            <a:off x="10613343" y="6990500"/>
            <a:ext cx="476157" cy="3701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3"/>
          <p:cNvSpPr txBox="1"/>
          <p:nvPr/>
        </p:nvSpPr>
        <p:spPr>
          <a:xfrm>
            <a:off x="3187827" y="1992377"/>
            <a:ext cx="56853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Los jóvenes que gozan de buena salud en general deben someterse a la prueba si presentan síntomas.</a:t>
            </a:r>
            <a:endParaRPr sz="4000"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0069"/>
            <a:ext cx="15120001" cy="10702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4"/>
          <p:cNvPicPr preferRelativeResize="0"/>
          <p:nvPr/>
        </p:nvPicPr>
        <p:blipFill rotWithShape="1">
          <a:blip r:embed="rId4">
            <a:alphaModFix/>
          </a:blip>
          <a:srcRect t="-885" r="37725" b="2537"/>
          <a:stretch/>
        </p:blipFill>
        <p:spPr>
          <a:xfrm>
            <a:off x="4149375" y="-856625"/>
            <a:ext cx="10970624" cy="115486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4"/>
          <p:cNvPicPr preferRelativeResize="0"/>
          <p:nvPr/>
        </p:nvPicPr>
        <p:blipFill rotWithShape="1">
          <a:blip r:embed="rId5">
            <a:alphaModFix/>
          </a:blip>
          <a:srcRect r="27614"/>
          <a:stretch/>
        </p:blipFill>
        <p:spPr>
          <a:xfrm>
            <a:off x="13108450" y="5976125"/>
            <a:ext cx="2011550" cy="4715875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24"/>
          <p:cNvSpPr txBox="1"/>
          <p:nvPr/>
        </p:nvSpPr>
        <p:spPr>
          <a:xfrm>
            <a:off x="3381725" y="2420850"/>
            <a:ext cx="5685300" cy="27699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Debería hacerme la prueba antes que optar por automedicarme.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69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25"/>
          <p:cNvPicPr preferRelativeResize="0"/>
          <p:nvPr/>
        </p:nvPicPr>
        <p:blipFill rotWithShape="1">
          <a:blip r:embed="rId4">
            <a:alphaModFix/>
          </a:blip>
          <a:srcRect l="32525" r="38776" b="-969"/>
          <a:stretch/>
        </p:blipFill>
        <p:spPr>
          <a:xfrm>
            <a:off x="10839650" y="654700"/>
            <a:ext cx="4280351" cy="10037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5"/>
          <p:cNvPicPr preferRelativeResize="0"/>
          <p:nvPr/>
        </p:nvPicPr>
        <p:blipFill rotWithShape="1">
          <a:blip r:embed="rId5">
            <a:alphaModFix/>
          </a:blip>
          <a:srcRect l="18793" r="25390" b="20848"/>
          <a:stretch/>
        </p:blipFill>
        <p:spPr>
          <a:xfrm>
            <a:off x="6682500" y="2707825"/>
            <a:ext cx="8437499" cy="7985276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5"/>
          <p:cNvSpPr txBox="1"/>
          <p:nvPr/>
        </p:nvSpPr>
        <p:spPr>
          <a:xfrm>
            <a:off x="1493650" y="2226050"/>
            <a:ext cx="6822300" cy="313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8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no me preocupa caer enfermo, no es necesario que me haga la prueba.</a:t>
            </a:r>
            <a:endParaRPr sz="4800"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Google Shape;150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7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6"/>
          <p:cNvPicPr preferRelativeResize="0"/>
          <p:nvPr/>
        </p:nvPicPr>
        <p:blipFill rotWithShape="1">
          <a:blip r:embed="rId4">
            <a:alphaModFix/>
          </a:blip>
          <a:srcRect t="-1491" r="10554"/>
          <a:stretch/>
        </p:blipFill>
        <p:spPr>
          <a:xfrm>
            <a:off x="6631450" y="1060725"/>
            <a:ext cx="8488550" cy="96312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18464" cy="106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98600" y="607089"/>
            <a:ext cx="15120000" cy="100849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18464" cy="106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8"/>
          <p:cNvPicPr preferRelativeResize="0"/>
          <p:nvPr/>
        </p:nvPicPr>
        <p:blipFill rotWithShape="1">
          <a:blip r:embed="rId4">
            <a:alphaModFix/>
          </a:blip>
          <a:srcRect r="24573"/>
          <a:stretch/>
        </p:blipFill>
        <p:spPr>
          <a:xfrm>
            <a:off x="5903775" y="-166500"/>
            <a:ext cx="9216225" cy="10858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7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9"/>
          <p:cNvPicPr preferRelativeResize="0"/>
          <p:nvPr/>
        </p:nvPicPr>
        <p:blipFill rotWithShape="1">
          <a:blip r:embed="rId4">
            <a:alphaModFix/>
          </a:blip>
          <a:srcRect r="19387"/>
          <a:stretch/>
        </p:blipFill>
        <p:spPr>
          <a:xfrm>
            <a:off x="2931725" y="607100"/>
            <a:ext cx="12188273" cy="10084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7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30"/>
          <p:cNvPicPr preferRelativeResize="0"/>
          <p:nvPr/>
        </p:nvPicPr>
        <p:blipFill rotWithShape="1">
          <a:blip r:embed="rId4">
            <a:alphaModFix/>
          </a:blip>
          <a:srcRect r="28678" b="1854"/>
          <a:stretch/>
        </p:blipFill>
        <p:spPr>
          <a:xfrm>
            <a:off x="3450900" y="0"/>
            <a:ext cx="11669100" cy="10702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Google Shape;18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693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31"/>
          <p:cNvPicPr preferRelativeResize="0"/>
          <p:nvPr/>
        </p:nvPicPr>
        <p:blipFill rotWithShape="1">
          <a:blip r:embed="rId4">
            <a:alphaModFix/>
          </a:blip>
          <a:srcRect r="33146"/>
          <a:stretch/>
        </p:blipFill>
        <p:spPr>
          <a:xfrm>
            <a:off x="2775675" y="306500"/>
            <a:ext cx="12344323" cy="1038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oogle Shape;60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0" cy="10793676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4"/>
          <p:cNvSpPr txBox="1"/>
          <p:nvPr/>
        </p:nvSpPr>
        <p:spPr>
          <a:xfrm>
            <a:off x="1489625" y="1608971"/>
            <a:ext cx="12140100" cy="81868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6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Este cuestionario está diseñado para ayudarle a hacer énfasis en los datos que sí son veraces y desmentir los mitos y las percepciones erróneas que existen dentro de su comunidad. Los mitos constituyen un gran obstáculo a la hora de realizar pruebas de diagnóstico, ya que limitan tanto el conocimiento de las personas sobre dichas pruebas como los logros que permiten conseguir; además, les generan miedo o preocupación. En muchos casos, los mitos son el reflejo de creencias sociales más amplias. Por esta razón, es importante que sea usted quien adapte el contenido de esta herramienta a los destinatarios y al contexto.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26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6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El método consiste en que mencione una posible creencia y que la exponga utilizando el rotafolio. Los participantes formarán grupos de debate y levantarán una señal de verdadero falso para responder. Cuando todos hayan respondido, podrá explicar si la creencia es cierta o no, además de analizar con ellos cualquier otra percepción errónea que haya quedado sin resolver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s-ES" sz="26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26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Consulte la guía de apoyo a la facilitación para obtener más instrucciones.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7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2"/>
          <p:cNvPicPr preferRelativeResize="0"/>
          <p:nvPr/>
        </p:nvPicPr>
        <p:blipFill rotWithShape="1">
          <a:blip r:embed="rId4">
            <a:alphaModFix/>
          </a:blip>
          <a:srcRect t="-1564" r="26980"/>
          <a:stretch/>
        </p:blipFill>
        <p:spPr>
          <a:xfrm>
            <a:off x="4079550" y="457200"/>
            <a:ext cx="11040451" cy="10234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575" y="-188"/>
            <a:ext cx="15105781" cy="106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5"/>
          <p:cNvPicPr preferRelativeResize="0"/>
          <p:nvPr/>
        </p:nvPicPr>
        <p:blipFill rotWithShape="1">
          <a:blip r:embed="rId4">
            <a:alphaModFix/>
          </a:blip>
          <a:srcRect l="29858" r="24798" b="2534"/>
          <a:stretch/>
        </p:blipFill>
        <p:spPr>
          <a:xfrm flipH="1">
            <a:off x="6531050" y="325000"/>
            <a:ext cx="8574725" cy="10367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223306" y="6962893"/>
            <a:ext cx="296903" cy="33195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88977" y="7900869"/>
            <a:ext cx="1259430" cy="905652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/>
          <p:nvPr/>
        </p:nvSpPr>
        <p:spPr>
          <a:xfrm>
            <a:off x="3145132" y="1630546"/>
            <a:ext cx="53673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de diagnóstico rápido de calidad garantizada proporcionan resultados precisos.</a:t>
            </a:r>
            <a:endParaRPr sz="40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68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6"/>
          <p:cNvPicPr preferRelativeResize="0"/>
          <p:nvPr/>
        </p:nvPicPr>
        <p:blipFill rotWithShape="1">
          <a:blip r:embed="rId4">
            <a:alphaModFix/>
          </a:blip>
          <a:srcRect t="-1321" r="34456" b="3464"/>
          <a:stretch/>
        </p:blipFill>
        <p:spPr>
          <a:xfrm>
            <a:off x="8769825" y="0"/>
            <a:ext cx="6350175" cy="10691999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6"/>
          <p:cNvSpPr txBox="1"/>
          <p:nvPr/>
        </p:nvSpPr>
        <p:spPr>
          <a:xfrm>
            <a:off x="3182669" y="1697563"/>
            <a:ext cx="5367300" cy="36471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5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pruebas de diagnóstico son dolorosas, así que es mejor no someterse a ellas.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651" y="-144379"/>
            <a:ext cx="15120001" cy="107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7"/>
          <p:cNvPicPr preferRelativeResize="0"/>
          <p:nvPr/>
        </p:nvPicPr>
        <p:blipFill rotWithShape="1">
          <a:blip r:embed="rId4">
            <a:alphaModFix/>
          </a:blip>
          <a:srcRect l="2875" r="34060" b="3512"/>
          <a:stretch/>
        </p:blipFill>
        <p:spPr>
          <a:xfrm>
            <a:off x="5272725" y="660425"/>
            <a:ext cx="9847276" cy="1004165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1651121" y="2843547"/>
            <a:ext cx="6873300" cy="32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Soy quien mejor conoce </a:t>
            </a: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mi cuerpo y puedo saber si estoy enfermo/a sin necesidad de hacerme una prueba.</a:t>
            </a:r>
            <a:endParaRPr sz="4000" dirty="0">
              <a:solidFill>
                <a:srgbClr val="FFFFFF"/>
              </a:solidFill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37"/>
            <a:ext cx="15120001" cy="1069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8"/>
          <p:cNvPicPr preferRelativeResize="0"/>
          <p:nvPr/>
        </p:nvPicPr>
        <p:blipFill rotWithShape="1">
          <a:blip r:embed="rId4">
            <a:alphaModFix/>
          </a:blip>
          <a:srcRect l="19635" t="-789" r="-4749" b="799"/>
          <a:stretch/>
        </p:blipFill>
        <p:spPr>
          <a:xfrm flipH="1">
            <a:off x="1464525" y="550"/>
            <a:ext cx="13655475" cy="10692001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8"/>
          <p:cNvSpPr txBox="1"/>
          <p:nvPr/>
        </p:nvSpPr>
        <p:spPr>
          <a:xfrm>
            <a:off x="1930500" y="2624325"/>
            <a:ext cx="5897700" cy="2954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5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Si el resultado es negativo habrá sido una pérdida de dinero.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680404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Google Shape;97;p19"/>
          <p:cNvPicPr preferRelativeResize="0"/>
          <p:nvPr/>
        </p:nvPicPr>
        <p:blipFill rotWithShape="1">
          <a:blip r:embed="rId4">
            <a:alphaModFix/>
          </a:blip>
          <a:srcRect l="19778" t="3507" r="33880" b="5616"/>
          <a:stretch/>
        </p:blipFill>
        <p:spPr>
          <a:xfrm>
            <a:off x="7231500" y="381500"/>
            <a:ext cx="7888502" cy="103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19"/>
          <p:cNvSpPr txBox="1"/>
          <p:nvPr/>
        </p:nvSpPr>
        <p:spPr>
          <a:xfrm>
            <a:off x="2630575" y="2224950"/>
            <a:ext cx="57492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Hacerme la prueba no es buena idea; si la gente se entera de que tengo una enfermedad, me juzgarán.</a:t>
            </a:r>
            <a:endParaRPr sz="2600"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20001" cy="10702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20"/>
          <p:cNvPicPr preferRelativeResize="0"/>
          <p:nvPr/>
        </p:nvPicPr>
        <p:blipFill rotWithShape="1">
          <a:blip r:embed="rId4">
            <a:alphaModFix/>
          </a:blip>
          <a:srcRect r="22492" b="3818"/>
          <a:stretch/>
        </p:blipFill>
        <p:spPr>
          <a:xfrm>
            <a:off x="6287325" y="404450"/>
            <a:ext cx="8832676" cy="10297623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20"/>
          <p:cNvSpPr txBox="1"/>
          <p:nvPr/>
        </p:nvSpPr>
        <p:spPr>
          <a:xfrm>
            <a:off x="2715400" y="2429500"/>
            <a:ext cx="5770200" cy="3877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0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Las personas que viajan son las únicas que corren el riesgo de contraer la COVID-19 y que deben hacerse las pruebas.</a:t>
            </a:r>
            <a:endParaRPr sz="4000"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5118464" cy="1069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/>
          <p:cNvPicPr preferRelativeResize="0"/>
          <p:nvPr/>
        </p:nvPicPr>
        <p:blipFill rotWithShape="1">
          <a:blip r:embed="rId4">
            <a:alphaModFix/>
          </a:blip>
          <a:srcRect l="36201" t="-8652" r="12890" b="765"/>
          <a:stretch/>
        </p:blipFill>
        <p:spPr>
          <a:xfrm flipH="1">
            <a:off x="6152151" y="0"/>
            <a:ext cx="8967849" cy="106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2002775" y="2523025"/>
            <a:ext cx="5770200" cy="4062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es-ES" sz="4200" dirty="0">
                <a:solidFill>
                  <a:srgbClr val="FFFFFF"/>
                </a:solidFill>
                <a:latin typeface="Mulish ExtraBold"/>
                <a:ea typeface="Mulish ExtraBold"/>
                <a:cs typeface="Mulish ExtraBold"/>
                <a:sym typeface="Mulish ExtraBold"/>
              </a:rPr>
              <a:t>Aunque me haya vacunado, lo más correcto es hacerme la prueba de diagnóstico de la COVID-19.</a:t>
            </a:r>
            <a:endParaRPr dirty="0">
              <a:latin typeface="Mulish ExtraBold"/>
              <a:ea typeface="Mulish ExtraBold"/>
              <a:cs typeface="Mulish ExtraBold"/>
              <a:sym typeface="Mulish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<ct:contentTypeSchema ct:_="" ma:_="" ma:contentTypeName="UNICEF Document" ma:contentTypeID="0x0101009BA85F8052A6DA4FA3E31FF9F74C697000BF55A68919E6C048973B20742818996D" ma:contentTypeVersion="29" ma:contentTypeDescription="Create a new document." ma:contentTypeScope="" ma:versionID="ac42091db7b92dbf9292d1d43df8f046" xmlns:ct="http://schemas.microsoft.com/office/2006/metadata/contentType" xmlns:ma="http://schemas.microsoft.com/office/2006/metadata/properties/metaAttributes">
<xsd:schema targetNamespace="http://schemas.microsoft.com/office/2006/metadata/properties" ma:root="true" ma:fieldsID="b1494cdc9494bb5a14c45bda7d9f89d4" ns1:_="" ns2:_="" ns3:_="" ns4:_="" ns5:_="" ns6:_="" ns7:_="" xmlns:xsd="http://www.w3.org/2001/XMLSchema" xmlns:xs="http://www.w3.org/2001/XMLSchema" xmlns:p="http://schemas.microsoft.com/office/2006/metadata/properties" xmlns:ns1="http://schemas.microsoft.com/sharepoint/v3" xmlns:ns2="ca283e0b-db31-4043-a2ef-b80661bf084a" xmlns:ns3="6d073afc-325a-40aa-8ca5-093327bee0ce" xmlns:ns4="http://schemas.microsoft.com/sharepoint/v4" xmlns:ns5="5fb256f3-6233-433a-8366-f24d9efb8dd0" xmlns:ns6="65182ab8-747e-4d60-8b70-c4a0a711ff47" xmlns:ns7="65182ab8-747e-4d 60-8b70-c4a0a711ff47">
<xsd:import namespace="http://schemas.microsoft.com/sharepoint/v3"/>
<xsd:import namespace="ca283e0b-db31-4043-a2ef-b80661bf084a"/>
<xsd:import namespace="6d073afc-325a-40aa-8ca5-093327bee0ce"/>
<xsd:import namespace="http://schemas.microsoft.com/sharepoint/v4"/>
<xsd:import namespace="5fb256f3-6233-433a-8366-f24d9efb8dd0"/>
<xsd:import namespace="65182ab8-747e-4d60-8b70-c4a0a711ff47"/>
<xsd:import namespace="65182ab8-747e-4d 60-8b70-c4a0a711ff47"/>
<xsd:element name="properties">
<xsd:complexType>
<xsd:sequence>
<xsd:element name="documentManagement">
<xsd:complexType>
<xsd:all>
<xsd:element ref="ns2:ContentLanguage" minOccurs="0"/>
<xsd:element ref="ns2:ContentStatus" minOccurs="0"/>
<xsd:element ref="ns3:h6a71f3e574e4344bc34f3fc9dd20054" minOccurs="0"/>
<xsd:element ref="ns3:_dlc_DocId" minOccurs="0"/>
<xsd:element ref="ns3:_dlc_DocIdUrl" minOccurs="0"/>
<xsd:element ref="ns3:ga975397408f43e4b84ec8e5a598e523" minOccurs="0"/>
<xsd:element ref="ns3:_dlc_DocIdPersistId" minOccurs="0"/>
<xsd:element ref="ns3:mda26ace941f4791a7314a339fee829c" minOccurs="0"/>
<xsd:element ref="ns3:j169e817e0ee4eb8974e6fc4a2762909" minOccurs="0"/>
<xsd:element ref="ns3:TaxCatchAll" minOccurs="0"/>
<xsd:element ref="ns3:j048a4f9aaad4a8990a1d5e5f53cb451" minOccurs="0"/>
<xsd:element ref="ns3:TaxCatchAllLabel" minOccurs="0"/>
<xsd:element ref="ns3:TaxKeywordTaxHTField" minOccurs="0"/>
<xsd:element ref="ns4:IconOverlay" minOccurs="0"/>
<xsd:element ref="ns1:_vti_ItemDeclaredRecord" minOccurs="0"/>
<xsd:element ref="ns1:_vti_ItemHoldRecordStatus" minOccurs="0"/>
<xsd:element ref="ns5:MediaServiceMetadata" minOccurs="0"/>
<xsd:element ref="ns5:MediaServiceFastMetadata" minOccurs="0"/>
<xsd:element ref="ns5:MediaServiceObjectDetectorVersions" minOccurs="0"/>
<xsd:element ref="ns5:MediaServiceDateTaken" minOccurs="0"/>
<xsd:element ref="ns5:MediaServiceGenerationTime" minOccurs="0"/>
<xsd:element ref="ns5:MediaServiceEventHashCode" minOccurs="0"/>
<xsd:element ref="ns5:MediaLengthInSeconds" minOccurs="0"/>
<xsd:element ref="ns5:lcf76f155ced4ddcb4097134ff3c332f" minOccurs="0"/>
<xsd:element ref="ns5:MediaServiceOCR" minOccurs="0"/>
<xsd:element ref="ns3:SharedWithUsers" minOccurs="0"/>
<xsd:element ref="ns3:SharedWithDetails" minOccurs="0"/>
<xsd:element ref="ns6:IsK_UNICEFApproved" minOccurs="0"/>
<xsd:element ref="ns6:K_UNICEFApprovedBy" minOccurs="0"/>
<xsd:element ref="ns6:K_UNICEFComments" minOccurs="0"/>
<xsd:element ref="ns6:K_UNICEFRequestedBy" minOccurs="0"/>
<xsd:element ref="ns7:K_UNICEFStatus" minOccurs="0"/>
<xsd:element ref="ns5:MediaServiceSearchProperties" minOccurs="0"/>
</xsd:all>
</xsd:complexType>
</xsd:element>
</xsd:sequence>
</xsd:complexType>
</xsd:element>
</xsd:schema>
<xsd:schema targetNamespace="http://schemas.microsoft.com/sharepoint/v3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_vti_ItemDeclaredRecord" ma:index="28" nillable="true" ma:displayName="Declared Record" ma:hidden="true" ma:internalName="_vti_ItemDeclaredRecord" ma:readOnly="true">
<xsd:simpleType>
<xsd:restriction base="dms:DateTime"/>
</xsd:simpleType>
</xsd:element>
<xsd:element name="_vti_ItemHoldRecordStatus" ma:index="29" nillable="true" ma:displayName="Hold and Record Status" ma:decimals="0" ma:description="" ma:hidden="true" ma:indexed="true" ma:internalName="_vti_ItemHoldRecordStatus" ma:readOnly="true">
<xsd:simpleType>
<xsd:restriction base="dms:Unknown"/>
</xsd:simpleType>
</xsd:element>
</xsd:schema>
<xsd:schema targetNamespace="ca283e0b-db31-4043-a2ef-b80661bf084a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ContentLanguage" ma:index="3" nillable="true" ma:displayName="Content Language *" ma:default="English" ma:format="RadioButtons" ma:indexed="true" ma:internalName="ContentLanguage">
<xsd:simpleType>
<xsd:restriction base="dms:Choice">
<xsd:enumeration value="English"/>
<xsd:enumeration value="French"/>
<xsd:enumeration value="Spanish"/>
<xsd:enumeration value="Russian"/>
<xsd:enumeration value="Chinese"/>
<xsd:enumeration value="Arabic"/>
<xsd:enumeration value="other"/>
</xsd:restriction>
</xsd:simpleType>
</xsd:element>
<xsd:element name="ContentStatus" ma:index="11" nillable="true" ma:displayName="Content Status" ma:default="­" ma:description="Optional column to indicate document status: draft, final or no status." ma:format="RadioButtons" ma:internalName="ContentStatus">
<xsd:simpleType>
<xsd:restriction base="dms:Choice">
<xsd:enumeration value="­"/>
<xsd:enumeration value="Draft"/>
<xsd:enumeration value="Final"/>
</xsd:restriction>
</xsd:simpleType>
</xsd:element>
</xsd:schema>
<xsd:schema targetNamespace="6d073afc-325a-40aa-8ca5-093327bee0ce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h6a71f3e574e4344bc34f3fc9dd20054" ma:index="15" nillable="true" ma:taxonomy="true" ma:internalName="h6a71f3e574e4344bc34f3fc9dd20054" ma:taxonomyFieldName="Topic" ma:displayName="Topic *" ma:default="" ma:fieldId="{16a71f3e-574e-4344-bc34-f3fc9dd20054}" ma:taxonomyMulti="true" ma:sspId="73f51738-d318-4883-9d64-4f0bd0ccc55e" ma:termSetId="9561e0e6-71cf-4f3c-87c3-08a6b5d907e8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" ma:index="16" nillable="true" ma:displayName="Document ID Value" ma:description="The value of the document ID assigned to this item." ma:indexed="true" ma:internalName="_dlc_DocId" ma:readOnly="true">
<xsd:simpleType>
<xsd:restriction base="dms:Text"/>
</xsd:simpleType>
</xsd:element>
<xsd:element name="_dlc_DocIdUrl" ma:index="17" nillable="true" ma:displayName="Document ID" ma:description="Permanent link to this document." ma:hidden="true" ma:internalName="_dlc_DocIdUrl" ma:readOnly="true">
<xsd:complexType>
<xsd:complexContent>
<xsd:extension base="dms:URL">
<xsd:sequence>
<xsd:element name="Url" type="dms:ValidUrl" minOccurs="0" nillable="true"/>
<xsd:element name="Description" type="xsd:string" nillable="true"/>
</xsd:sequence>
</xsd:extension>
</xsd:complexContent>
</xsd:complexType>
</xsd:element>
<xsd:element name="ga975397408f43e4b84ec8e5a598e523" ma:index="18" nillable="true" ma:taxonomy="true" ma:internalName="ga975397408f43e4b84ec8e5a598e523" ma:taxonomyFieldName="OfficeDivision" ma:displayName="Office/Division *" ma:default="1033;#Programme Division-456D|b599cc08-53d0-4ecf-afce-40bdcdf910e2" ma:fieldId="{0a975397-408f-43e4-b84e-c8e5a598e523}" ma:sspId="73f51738-d318-4883-9d64-4f0bd0ccc55e" ma:termSetId="1761a25e-44f4-4213-964a-f96c515e12cb" ma:anchorId="00000000-0000-0000-0000-000000000000" ma:open="false" ma:isKeyword="false">
<xsd:complexType>
<xsd:sequence>
<xsd:element ref="pc:Terms" minOccurs="0" maxOccurs="1"></xsd:element>
</xsd:sequence>
</xsd:complexType>
</xsd:element>
<xsd:element name="_dlc_DocIdPersistId" ma:index="19" nillable="true" ma:displayName="Persist ID" ma:description="Keep ID on add." ma:hidden="true" ma:internalName="_dlc_DocIdPersistId" ma:readOnly="true">
<xsd:simpleType>
<xsd:restriction base="dms:Boolean"/>
</xsd:simpleType>
</xsd:element>
<xsd:element name="mda26ace941f4791a7314a339fee829c" ma:index="20" nillable="true" ma:taxonomy="true" ma:internalName="mda26ace941f4791a7314a339fee829c" ma:taxonomyFieldName="DocumentType" ma:displayName="Document Type *" ma:indexed="true" ma:default="" ma:fieldId="{6da26ace-941f-4791-a731-4a339fee829c}" ma:sspId="73f51738-d318-4883-9d64-4f0bd0ccc55e" ma:termSetId="f93b6877-8902-4378-8587-5ec85f36ead9" ma:anchorId="00000000-0000-0000-0000-000000000000" ma:open="false" ma:isKeyword="false">
<xsd:complexType>
<xsd:sequence>
<xsd:element ref="pc:Terms" minOccurs="0" maxOccurs="1"></xsd:element>
</xsd:sequence>
</xsd:complexType>
</xsd:element>
<xsd:element name="j169e817e0ee4eb8974e6fc4a2762909" ma:index="21" nillable="true" ma:taxonomy="true" ma:internalName="j169e817e0ee4eb8974e6fc4a2762909" ma:taxonomyFieldName="CriticalForLongTermRetention" ma:displayName="Critical for long-term retention?" ma:default="" ma:fieldId="{3169e817-e0ee-4eb8-974e-6fc4a2762909}" ma:sspId="73f51738-d318-4883-9d64-4f0bd0ccc55e" ma:termSetId="59f85175-3dbf-4592-9c1d-453af9da4e8b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" ma:index="22" nillable="true" ma:displayName="Taxonomy Catch All Column" ma:hidden="true" ma:list="{374c005a-750c-4ebe-8837-f3dea3d343c5}" ma:internalName="TaxCatchAll" ma:showField="CatchAllData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j048a4f9aaad4a8990a1d5e5f53cb451" ma:index="23" nillable="true" ma:taxonomy="true" ma:internalName="j048a4f9aaad4a8990a1d5e5f53cb451" ma:taxonomyFieldName="SystemDTAC" ma:displayName="System-DT-AC" ma:default="" ma:fieldId="{3048a4f9-aaad-4a89-90a1-d5e5f53cb451}" ma:sspId="73f51738-d318-4883-9d64-4f0bd0ccc55e" ma:termSetId="1e3381f3-a35f-499a-9a3c-017e5423e02a" ma:anchorId="00000000-0000-0000-0000-000000000000" ma:open="false" ma:isKeyword="false">
<xsd:complexType>
<xsd:sequence>
<xsd:element ref="pc:Terms" minOccurs="0" maxOccurs="1"></xsd:element>
</xsd:sequence>
</xsd:complexType>
</xsd:element>
<xsd:element name="TaxCatchAllLabel" ma:index="24" nillable="true" ma:displayName="Taxonomy Catch All Column1" ma:hidden="true" ma:list="{374c005a-750c-4ebe-8837-f3dea3d343c5}" ma:internalName="TaxCatchAllLabel" ma:readOnly="true" ma:showField="CatchAllDataLabel" ma:web="6d073afc-325a-40aa-8ca5-093327bee0ce">
<xsd:complexType>
<xsd:complexContent>
<xsd:extension base="dms:MultiChoiceLookup">
<xsd:sequence>
<xsd:element name="Value" type="dms:Lookup" maxOccurs="unbounded" minOccurs="0" nillable="true"/>
</xsd:sequence>
</xsd:extension>
</xsd:complexContent>
</xsd:complexType>
</xsd:element>
<xsd:element name="TaxKeywordTaxHTField" ma:index="25" nillable="true" ma:taxonomy="true" ma:internalName="TaxKeywordTaxHTField" ma:taxonomyFieldName="TaxKeyword" ma:displayName="Enterprise Keywords" ma:fieldId="{23f27201-bee3-471e-b2e7-b64fd8b7ca38}" ma:taxonomyMulti="true" ma:sspId="73f51738-d318-4883-9d64-4f0bd0ccc55e" ma:termSetId="00000000-0000-0000-0000-000000000000" ma:anchorId="00000000-0000-0000-0000-000000000000" ma:open="true" ma:isKeyword="true">
<xsd:complexType>
<xsd:sequence>
<xsd:element ref="pc:Terms" minOccurs="0" maxOccurs="1"></xsd:element>
</xsd:sequence>
</xsd:complexType>
</xsd:element>
<xsd:element name="SharedWithUsers" ma:index="40" nillable="true" ma:displayName="Shared With" ma:internalName="SharedWithUsers" ma:readOnly="true">
<xsd:complexType>
<xsd:complexContent>
<xsd:extension base="dms:UserMulti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SharedWithDetails" ma:index="41" nillable="true" ma:displayName="Shared With Details" ma:internalName="SharedWithDetails" ma:readOnly="true">
<xsd:simpleType>
<xsd:restriction base="dms:Note">
<xsd:maxLength value="255"/>
</xsd:restriction>
</xsd:simpleType>
</xsd:element>
</xsd:schema>
<xsd:schema targetNamespace="http://schemas.microsoft.com/sharepoint/v4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conOverlay" ma:index="27" nillable="true" ma:displayName="IconOverlay" ma:hidden="true" ma:internalName="IconOverlay">
<xsd:simpleType>
<xsd:restriction base="dms:Text"/>
</xsd:simpleType>
</xsd:element>
</xsd:schema>
<xsd:schema targetNamespace="5fb256f3-6233-433a-8366-f24d9efb8dd0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MediaServiceMetadata" ma:index="30" nillable="true" ma:displayName="MediaServiceMetadata" ma:hidden="true" ma:internalName="MediaServiceMetadata" ma:readOnly="true">
<xsd:simpleType>
<xsd:restriction base="dms:Note"/>
</xsd:simpleType>
</xsd:element>
<xsd:element name="MediaServiceFastMetadata" ma:index="31" nillable="true" ma:displayName="MediaServiceFastMetadata" ma:hidden="true" ma:internalName="MediaServiceFastMetadata" ma:readOnly="true">
<xsd:simpleType>
<xsd:restriction base="dms:Note"/>
</xsd:simpleType>
</xsd:element>
<xsd:element name="MediaServiceObjectDetectorVersions" ma:index="32" nillable="true" ma:displayName="MediaServiceObjectDetectorVersions" ma:hidden="true" ma:indexed="true" ma:internalName="MediaServiceObjectDetectorVersions" ma:readOnly="true">
<xsd:simpleType>
<xsd:restriction base="dms:Text"/>
</xsd:simpleType>
</xsd:element>
<xsd:element name="MediaServiceDateTaken" ma:index="33" nillable="true" ma:displayName="MediaServiceDateTaken" ma:hidden="true" ma:indexed="true" ma:internalName="MediaServiceDateTaken" ma:readOnly="true">
<xsd:simpleType>
<xsd:restriction base="dms:Text"/>
</xsd:simpleType>
</xsd:element>
<xsd:element name="MediaServiceGenerationTime" ma:index="34" nillable="true" ma:displayName="MediaServiceGenerationTime" ma:hidden="true" ma:internalName="MediaServiceGenerationTime" ma:readOnly="true">
<xsd:simpleType>
<xsd:restriction base="dms:Text"/>
</xsd:simpleType>
</xsd:element>
<xsd:element name="MediaServiceEventHashCode" ma:index="35" nillable="true" ma:displayName="MediaServiceEventHashCode" ma:hidden="true" ma:internalName="MediaServiceEventHashCode" ma:readOnly="true">
<xsd:simpleType>
<xsd:restriction base="dms:Text"/>
</xsd:simpleType>
</xsd:element>
<xsd:element name="MediaLengthInSeconds" ma:index="36" nillable="true" ma:displayName="MediaLengthInSeconds" ma:hidden="true" ma:internalName="MediaLengthInSeconds" ma:readOnly="true">
<xsd:simpleType>
<xsd:restriction base="dms:Unknown"/>
</xsd:simpleType>
</xsd:element>
<xsd:element name="lcf76f155ced4ddcb4097134ff3c332f" ma:index="38" nillable="true" ma:taxonomy="true" ma:internalName="lcf76f155ced4ddcb4097134ff3c332f" ma:taxonomyFieldName="MediaServiceImageTags" ma:displayName="Image Tags" ma:readOnly="false" ma:fieldId="{5cf76f15-5ced-4ddc-b409-7134ff3c332f}" ma:taxonomyMulti="true" ma:sspId="73f51738-d318-4883-9d64-4f0bd0ccc55e" ma:termSetId="09814cd3-568e-fe90-9814-8d621ff8fb84" ma:anchorId="fba54fb3-c3e1-fe81-a776-ca4b69148c4d" ma:open="true" ma:isKeyword="false">
<xsd:complexType>
<xsd:sequence>
<xsd:element ref="pc:Terms" minOccurs="0" maxOccurs="1"></xsd:element>
</xsd:sequence>
</xsd:complexType>
</xsd:element>
<xsd:element name="MediaServiceOCR" ma:index="39" nillable="true" ma:displayName="Extracted Text" ma:internalName="MediaServiceOCR" ma:readOnly="true">
<xsd:simpleType>
<xsd:restriction base="dms:Note">
<xsd:maxLength value="255"/>
</xsd:restriction>
</xsd:simpleType>
</xsd:element>
<xsd:element name="MediaServiceSearchProperties" ma:index="47" nillable="true" ma:displayName="MediaServiceSearchProperties" ma:hidden="true" ma:internalName="MediaServiceSearchProperties" ma:readOnly="true">
<xsd:simpleType>
<xsd:restriction base="dms:Note"/>
</xsd:simpleType>
</xsd:element>
</xsd:schema>
<xsd:schema targetNamespace="65182ab8-747e-4d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IsK_UNICEFApproved" ma:index="42" nillable="true" ma:displayName="Is K_UNICEF Approved" ma:default="FALSE" ma:internalName="IsK_UNICEFApproved">
<xsd:simpleType>
<xsd:restriction base="dms:Boolean"/>
</xsd:simpleType>
</xsd:element>
<xsd:element name="K_UNICEFApprovedBy" ma:index="43" nillable="true" ma:displayName="K_UNICEF Approved By" ma:list="UserInfo" ma:SharePointGroup="0" ma:internalName="K_UNICEFApprov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xsd:element name="K_UNICEFComments" ma:index="44" nillable="true" ma:displayName="K_UNICEF Comments" ma:internalName="K_UNICEFComments">
<xsd:simpleType>
<xsd:restriction base="dms:Note">
<xsd:maxLength value="255"/>
</xsd:restriction>
</xsd:simpleType>
</xsd:element>
<xsd:element name="K_UNICEFRequestedBy" ma:index="45" nillable="true" ma:displayName="K_UNICEF Requested By" ma:list="UserInfo" ma:SharePointGroup="0" ma:internalName="K_UNICEFRequestedBy" ma:showField="ImnName">
<xsd:complexType>
<xsd:complexContent>
<xsd:extension base="dms:User">
<xsd:sequence>
<xsd:element name="UserInfo" minOccurs="0" maxOccurs="unbounded">
<xsd:complexType>
<xsd:sequence>
<xsd:element name="DisplayName" type="xsd:string" minOccurs="0"/>
<xsd:element name="AccountId" type="dms:UserId" minOccurs="0" nillable="true"/>
<xsd:element name="AccountType" type="xsd:string" minOccurs="0"/>
</xsd:sequence>
</xsd:complexType>
</xsd:element>
</xsd:sequence>
</xsd:extension>
</xsd:complexContent>
</xsd:complexType>
</xsd:element>
</xsd:schema>
<xsd:schema targetNamespace="65182ab8-747e-4d 60-8b70-c4a0a711ff47" elementFormDefault="qualified" xmlns:xsd="http://www.w3.org/2001/XMLSchema" xmlns:xs="http://www.w3.org/2001/XMLSchema" xmlns:dms="http://schemas.microsoft.com/office/2006/documentManagement/types" xmlns:pc="http://schemas.microsoft.com/office/infopath/2007/PartnerControls">
<xsd:import namespace="http://schemas.microsoft.com/office/2006/documentManagement/types"/>
<xsd:import namespace="http://schemas.microsoft.com/office/infopath/2007/PartnerControls"/>
<xsd:element name="K_UNICEFStatus" ma:index="46" nillable="true" ma:displayName="K_UNICEF Status" ma:format="Dropdown" ma:internalName="K_UNICEFStatus">
<xsd:simpleType>
<xsd:restriction base="dms:Choice">
<xsd:enumeration value="In Progress"/>
<xsd:enumeration value="Approved"/>
<xsd:enumeration value="Rejected"/>
<xsd:enumeration value="Unpublished"/>
</xsd:restriction>
</xsd:simpleType>
</xsd:element>
</xsd:schema>
<xsd:schema targetNamespace="http://schemas.openxmlformats.org/package/2006/metadata/core-properties" elementFormDefault="qualified" attributeFormDefault="unqualified" blockDefault="#all"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>
<xsd:import namespace="http://purl.org/dc/elements/1.1/" schemaLocation="http://dublincore.org/schemas/xmls/qdc/2003/04/02/dc.xsd"/>
<xsd:import namespace="http://purl.org/dc/terms/" schemaLocation="http://dublincore.org/schemas/xmls/qdc/2003/04/02/dcterms.xsd"/>
<xsd:element name="coreProperties" type="CT_coreProperties"/>
<xsd:complexType name="CT_coreProperties">
<xsd:all>
<xsd:element ref="dc:creator" minOccurs="0" maxOccurs="1"/>
<xsd:element ref="dcterms:created" minOccurs="0" maxOccurs="1"/>
<xsd:element ref="dc:identifier" minOccurs="0" maxOccurs="1"/>
<xsd:element name="contentType" minOccurs="0" maxOccurs="1" type="xsd:string" ma:index="8" ma:displayName="Content Type"/>
<xsd:element ref="dc:title" minOccurs="0" maxOccurs="1" ma:displayName="Title"/>
<xsd:element ref="dc:subject" minOccurs="0" maxOccurs="1"/>
<xsd:element ref="dc:description" minOccurs="0" maxOccurs="1"/>
<xsd:element name="keywords" minOccurs="0" maxOccurs="1" type="xsd:string"/>
<xsd:element ref="dc:language" minOccurs="0" maxOccurs="1"/>
<xsd:element name="category" minOccurs="0" maxOccurs="1" type="xsd:string"/>
<xsd:element name="version" minOccurs="0" maxOccurs="1" type="xsd:string"/>
<xsd:element name="revision" minOccurs="0" maxOccurs="1" type="xsd:string">
<xsd:annotation>
<xsd:documentation>
                        This value indicates the number of saves or revisions. The application is responsible for updating this value after each revision.
                    </xsd:documentation>
</xsd:annotation>
</xsd:element>
<xsd:element name="lastModifiedBy" minOccurs="0" maxOccurs="1" type="xsd:string"/>
<xsd:element ref="dcterms:modified" minOccurs="0" maxOccurs="1"/>
<xsd:element name="contentStatus" minOccurs="0" maxOccurs="1" type="xsd:string"/>
</xsd:all>
</xsd:complexType>
</xsd:schema>
<xs:schema targetNamespace="http://schemas.microsoft.com/office/infopath/2007/PartnerControls" elementFormDefault="qualified" attributeFormDefault="unqualified" xmlns:pc="http://schemas.microsoft.com/office/infopath/2007/PartnerControls" xmlns:xs="http://www.w3.org/2001/XMLSchema">
<xs:element name="Person">
<xs:complexType>
<xs:sequence>
<xs:element ref="pc:DisplayName" minOccurs="0"></xs:element>
<xs:element ref="pc:AccountId" minOccurs="0"></xs:element>
<xs:element ref="pc:AccountType" minOccurs="0"></xs:element>
</xs:sequence>
</xs:complexType>
</xs:element>
<xs:element name="DisplayName" type="xs:string"></xs:element>
<xs:element name="AccountId" type="xs:string"></xs:element>
<xs:element name="AccountType" type="xs:string"></xs:element>
<xs:element name="BDCAssociatedEntity">
<xs:complexType>
<xs:sequence>
<xs:element ref="pc:BDCEntity" minOccurs="0" maxOccurs="unbounded"></xs:element>
</xs:sequence>
<xs:attribute ref="pc:EntityNamespace"></xs:attribute>
<xs:attribute ref="pc:EntityName"></xs:attribute>
<xs:attribute ref="pc:SystemInstanceName"></xs:attribute>
<xs:attribute ref="pc:AssociationName"></xs:attribute>
</xs:complexType>
</xs:element>
<xs:attribute name="EntityNamespace" type="xs:string"></xs:attribute>
<xs:attribute name="EntityName" type="xs:string"></xs:attribute>
<xs:attribute name="SystemInstanceName" type="xs:string"></xs:attribute>
<xs:attribute name="AssociationName" type="xs:string"></xs:attribute>
<xs:element name="BDCEntity">
<xs:complexType>
<xs:sequence>
<xs:element ref="pc:EntityDisplayName" minOccurs="0"></xs:element>
<xs:element ref="pc:EntityInstanceReference" minOccurs="0"></xs:element>
<xs:element ref="pc:EntityId1" minOccurs="0"></xs:element>
<xs:element ref="pc:EntityId2" minOccurs="0"></xs:element>
<xs:element ref="pc:EntityId3" minOccurs="0"></xs:element>
<xs:element ref="pc:EntityId4" minOccurs="0"></xs:element>
<xs:element ref="pc:EntityId5" minOccurs="0"></xs:element>
</xs:sequence>
</xs:complexType>
</xs:element>
<xs:element name="EntityDisplayName" type="xs:string"></xs:element>
<xs:element name="EntityInstanceReference" type="xs:string"></xs:element>
<xs:element name="EntityId1" type="xs:string"></xs:element>
<xs:element name="EntityId2" type="xs:string"></xs:element>
<xs:element name="EntityId3" type="xs:string"></xs:element>
<xs:element name="EntityId4" type="xs:string"></xs:element>
<xs:element name="EntityId5" type="xs:string"></xs:element>
<xs:element name="Terms">
<xs:complexType>
<xs:sequence>
<xs:element ref="pc:TermInfo" minOccurs="0" maxOccurs="unbounded"></xs:element>
</xs:sequence>
</xs:complexType>
</xs:element>
<xs:element name="TermInfo">
<xs:complexType>
<xs:sequence>
<xs:element ref="pc:TermName" minOccurs="0"></xs:element>
<xs:element ref="pc:TermId" minOccurs="0"></xs:element>
</xs:sequence>
</xs:complexType>
</xs:element>
<xs:element name="TermName" type="xs:string"></xs:element>
<xs:element name="TermId" type="xs:string"></xs:element>
</xs:schema>
</ct:contentTypeSchema>
</file>

<file path=customXml/item3.xml><?xml version="1.0" encoding="utf-8"?><p:properties xmlns:p="http://schemas.microsoft.com/office/2006/metadata/properties" xmlns:xsi="http://www.w3.org/2001/XMLSchema-instance" xmlns:pc="http://schemas.microsoft.com/office/infopath/2007/PartnerControls"><documentManagement><mda26ace941f4791a7314a339fee829c xmlns="6d073afc-325a-40aa-8ca5-093327bee0ce"><Terms xmlns="http://schemas.microsoft.com/office/infopath/2007/PartnerControls"></Terms></mda26ace941f4791a7314a339fee829c><h6a71f3e574e4344bc34f3fc9dd20054 xmlns="6d073afc-325a-40aa-8ca5-093327bee0ce"><Terms xmlns="http://schemas.microsoft.com/office/infopath/2007/PartnerControls"></Terms></h6a71f3e574e4344bc34f3fc9dd20054><_dlc_DocId xmlns="6d073afc-325a-40aa-8ca5-093327bee0ce">K6SJJ6KFD6K2-266479262-270</_dlc_DocId><TaxCatchAll xmlns="6d073afc-325a-40aa-8ca5-093327bee0ce"><Value>14</Value></TaxCatchAll><lcf76f155ced4ddcb4097134ff3c332f xmlns="5fb256f3-6233-433a-8366-f24d9efb8dd0"><Terms xmlns="http://schemas.microsoft.com/office/infopath/2007/PartnerControls"></Terms></lcf76f155ced4ddcb4097134ff3c332f><j169e817e0ee4eb8974e6fc4a2762909 xmlns="6d073afc-325a-40aa-8ca5-093327bee0ce"><Terms xmlns="http://schemas.microsoft.com/office/infopath/2007/PartnerControls"></Terms></j169e817e0ee4eb8974e6fc4a2762909><ContentLanguage xmlns="ca283e0b-db31-4043-a2ef-b80661bf084a">English</ContentLanguage><TaxKeywordTaxHTField xmlns="6d073afc-325a-40aa-8ca5-093327bee0ce"><Terms xmlns="http://schemas.microsoft.com/office/infopath/2007/PartnerControls"></Terms></TaxKeywordTaxHTField><j048a4f9aaad4a8990a1d5e5f53cb451 xmlns="6d073afc-325a-40aa-8ca5-093327bee0ce"><Terms xmlns="http://schemas.microsoft.com/office/infopath/2007/PartnerControls"></Terms></j048a4f9aaad4a8990a1d5e5f53cb451><ContentStatus xmlns="ca283e0b-db31-4043-a2ef-b80661bf084a">­</ContentStatus><_dlc_DocIdUrl xmlns="6d073afc-325a-40aa-8ca5-093327bee0ce"><Url>https://unicef.sharepoint.com/teams/PD-AMRDiagnostics/_layouts/15/DocIdRedir.aspx?ID=K6SJJ6KFD6K2-266479262-270</Url><Description>K6SJJ6KFD6K2-266479262-270</Description></_dlc_DocIdUrl><ga975397408f43e4b84ec8e5a598e523 xmlns="6d073afc-325a-40aa-8ca5-093327bee0ce"><Terms xmlns="http://schemas.microsoft.com/office/infopath/2007/PartnerControls"><TermInfo xmlns="http://schemas.microsoft.com/office/infopath/2007/PartnerControls"><TermName xmlns="http://schemas.microsoft.com/office/infopath/2007/PartnerControls">Programme Division-456D</TermName><TermId xmlns="http://schemas.microsoft.com/office/infopath/2007/PartnerControls">b599cc08-53d0-4ecf-afce-40bdcdf910e2</TermId></TermInfo></Terms></ga975397408f43e4b84ec8e5a598e523><IconOverlay xmlns="http://schemas.microsoft.com/sharepoint/v4">|pptx|lockoverlay.png</IconOverlay><K_UNICEFComments xmlns="65182ab8-747e-4d60-8b70-c4a0a711ff47" xsi:nil="true"></K_UNICEFComments><K_UNICEFApprovedBy xmlns="65182ab8-747e-4d60-8b70-c4a0a711ff47"><UserInfo><DisplayName>Poornima Ravi Shankar</DisplayName><AccountId>19</AccountId><AccountType/></UserInfo></K_UNICEFApprovedBy><IsK_UNICEFApproved xmlns="65182ab8-747e-4d60-8b70-c4a0a711ff47">true</IsK_UNICEFApproved><K_UNICEFRequestedBy xmlns="65182ab8-747e-4d60-8b70-c4a0a711ff47"><UserInfo><DisplayName>Seungha Yu</DisplayName><AccountId>18</AccountId><AccountType/></UserInfo></K_UNICEFRequestedBy><K_UNICEFStatus xmlns="65182ab8-747e-4d 60-8b70-c4a0a711ff47">Approved</K_UNICEFStatus><_vti_ItemDeclaredRecord xmlns="http://schemas.microsoft.com/sharepoint/v3">2024-04-25T14:34:50+00:00</_vti_ItemDeclaredRecord><_vti_ItemHoldRecordStatus xmlns="http://schemas.microsoft.com/sharepoint/v3">273</_vti_ItemHoldRecordStatus></documentManagement></p:propertie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170645D-10BB-494D-9DE5-2A37DF306F96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AC5E39EC-2CDB-43E1-BD39-4DBCFB14FA7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ca283e0b-db31-4043-a2ef-b80661bf084a"/>
    <ds:schemaRef ds:uri="6d073afc-325a-40aa-8ca5-093327bee0ce"/>
    <ds:schemaRef ds:uri="http://schemas.microsoft.com/sharepoint/v4"/>
    <ds:schemaRef ds:uri="5fb256f3-6233-433a-8366-f24d9efb8dd0"/>
    <ds:schemaRef ds:uri="65182ab8-747e-4d60-8b70-c4a0a711ff47"/>
    <ds:schemaRef ds:uri="65182ab8-747e-4d 60-8b70-c4a0a711ff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CD1F6D65-6750-4DE7-A26D-23F5B739CB86}">
  <ds:schemaRefs>
    <ds:schemaRef ds:uri="http://schemas.microsoft.com/office/2006/metadata/properties"/>
    <ds:schemaRef ds:uri="http://schemas.microsoft.com/office/infopath/2007/PartnerControls"/>
    <ds:schemaRef ds:uri="6d073afc-325a-40aa-8ca5-093327bee0ce"/>
    <ds:schemaRef ds:uri="5fb256f3-6233-433a-8366-f24d9efb8dd0"/>
    <ds:schemaRef ds:uri="ca283e0b-db31-4043-a2ef-b80661bf084a"/>
    <ds:schemaRef ds:uri="http://schemas.microsoft.com/sharepoint/v4"/>
    <ds:schemaRef ds:uri="65182ab8-747e-4d60-8b70-c4a0a711ff47"/>
    <ds:schemaRef ds:uri="65182ab8-747e-4d 60-8b70-c4a0a711ff47"/>
    <ds:schemaRef ds:uri="http://schemas.microsoft.com/sharepoint/v3"/>
  </ds:schemaRefs>
</ds:datastoreItem>
</file>

<file path=customXml/itemProps4.xml><?xml version="1.0" encoding="utf-8"?>
<ds:datastoreItem xmlns:ds="http://schemas.openxmlformats.org/officeDocument/2006/customXml" ds:itemID="{C71FE44A-E2DE-4C27-AFB6-ACC3F1B7DD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371</Words>
  <Application>Microsoft Office PowerPoint</Application>
  <PresentationFormat>Custom</PresentationFormat>
  <Paragraphs>20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Mulish ExtraBold</vt:lpstr>
      <vt:lpstr>Arial</vt:lpstr>
      <vt:lpstr>Simple Light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Diksha Mudbhary-Sitaula</dc:creator>
  <cp:lastModifiedBy>Diksha Mudbhary-Sitaula</cp:lastModifiedBy>
  <cp:revision>1</cp:revision>
  <dcterms:modified xsi:type="dcterms:W3CDTF">2024-04-23T02:28:29Z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axKeyword">
    <vt:lpwstr/>
  </property>
  <property fmtid="{D5CDD505-2E9C-101B-9397-08002B2CF9AE}" pid="3" name="SystemDTAC">
    <vt:lpwstr/>
  </property>
  <property fmtid="{D5CDD505-2E9C-101B-9397-08002B2CF9AE}" pid="4" name="Topic">
    <vt:lpwstr/>
  </property>
  <property fmtid="{D5CDD505-2E9C-101B-9397-08002B2CF9AE}" pid="5" name="MediaServiceImageTags">
    <vt:lpwstr/>
  </property>
  <property fmtid="{D5CDD505-2E9C-101B-9397-08002B2CF9AE}" pid="6" name="ContentTypeId">
    <vt:lpwstr>0x0101009BA85F8052A6DA4FA3E31FF9F74C697000BF55A68919E6C048973B20742818996D</vt:lpwstr>
  </property>
  <property fmtid="{D5CDD505-2E9C-101B-9397-08002B2CF9AE}" pid="7" name="OfficeDivision">
    <vt:lpwstr>14;#Programme Division-456D|b599cc08-53d0-4ecf-afce-40bdcdf910e2</vt:lpwstr>
  </property>
  <property fmtid="{D5CDD505-2E9C-101B-9397-08002B2CF9AE}" pid="8" name="_dlc_DocIdItemGuid">
    <vt:lpwstr>ebfb2d60-9f3b-476e-8a3a-bfaead5f9f30</vt:lpwstr>
  </property>
  <property fmtid="{D5CDD505-2E9C-101B-9397-08002B2CF9AE}" pid="9" name="CriticalForLongTermRetention">
    <vt:lpwstr/>
  </property>
  <property fmtid="{D5CDD505-2E9C-101B-9397-08002B2CF9AE}" pid="10" name="DocumentType">
    <vt:lpwstr/>
  </property>
  <property fmtid="{D5CDD505-2E9C-101B-9397-08002B2CF9AE}" pid="11" name="ecm_ItemDeleteBlockHolders">
    <vt:lpwstr>ecm_InPlaceRecordLock</vt:lpwstr>
  </property>
  <property fmtid="{D5CDD505-2E9C-101B-9397-08002B2CF9AE}" pid="12" name="ecm_RecordRestrictions">
    <vt:lpwstr>BlockDelete, BlockEdit</vt:lpwstr>
  </property>
  <property fmtid="{D5CDD505-2E9C-101B-9397-08002B2CF9AE}" pid="13" name="ecm_ItemLockHolders">
    <vt:lpwstr>ecm_InPlaceRecordLock</vt:lpwstr>
  </property>
</Properties>
</file>