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0287000" cy="10287000"/>
  <p:notesSz cx="6858000" cy="9144000"/>
  <p:embeddedFontLst>
    <p:embeddedFont>
      <p:font typeface="Mulish ExtraBold" panose="020B0604020202020204" charset="0"/>
      <p:bold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747775"/>
          </p15:clr>
        </p15:guide>
        <p15:guide id="2" pos="3240">
          <p15:clr>
            <a:srgbClr val="747775"/>
          </p15:clr>
        </p15:guide>
        <p15:guide id="3" orient="horz" pos="1872">
          <p15:clr>
            <a:srgbClr val="747775"/>
          </p15:clr>
        </p15:guide>
        <p15:guide id="4" orient="horz" pos="7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475F33-91FC-46C2-8B75-F001E18E212E}" v="4" dt="2024-04-23T02:42:06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828" y="40"/>
      </p:cViewPr>
      <p:guideLst>
        <p:guide orient="horz" pos="3240"/>
        <p:guide pos="3240"/>
        <p:guide orient="horz" pos="1872"/>
        <p:guide orient="horz" pos="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ksha Mudbhary-Sitaula" userId="e5961e22-d97c-4d35-8513-7c669f301db5" providerId="ADAL" clId="{C8475F33-91FC-46C2-8B75-F001E18E212E}"/>
    <pc:docChg chg="modSld">
      <pc:chgData name="Diksha Mudbhary-Sitaula" userId="e5961e22-d97c-4d35-8513-7c669f301db5" providerId="ADAL" clId="{C8475F33-91FC-46C2-8B75-F001E18E212E}" dt="2024-04-23T02:42:17.772" v="39" actId="255"/>
      <pc:docMkLst>
        <pc:docMk/>
      </pc:docMkLst>
      <pc:sldChg chg="modSp mod">
        <pc:chgData name="Diksha Mudbhary-Sitaula" userId="e5961e22-d97c-4d35-8513-7c669f301db5" providerId="ADAL" clId="{C8475F33-91FC-46C2-8B75-F001E18E212E}" dt="2024-04-23T02:34:52.766" v="2"/>
        <pc:sldMkLst>
          <pc:docMk/>
          <pc:sldMk cId="0" sldId="257"/>
        </pc:sldMkLst>
        <pc:spChg chg="mod">
          <ac:chgData name="Diksha Mudbhary-Sitaula" userId="e5961e22-d97c-4d35-8513-7c669f301db5" providerId="ADAL" clId="{C8475F33-91FC-46C2-8B75-F001E18E212E}" dt="2024-04-23T02:34:34.392" v="0"/>
          <ac:spMkLst>
            <pc:docMk/>
            <pc:sldMk cId="0" sldId="257"/>
            <ac:spMk id="67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4:52.766" v="2"/>
          <ac:spMkLst>
            <pc:docMk/>
            <pc:sldMk cId="0" sldId="257"/>
            <ac:spMk id="68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35:45.566" v="7" actId="255"/>
        <pc:sldMkLst>
          <pc:docMk/>
          <pc:sldMk cId="0" sldId="258"/>
        </pc:sldMkLst>
        <pc:spChg chg="mod">
          <ac:chgData name="Diksha Mudbhary-Sitaula" userId="e5961e22-d97c-4d35-8513-7c669f301db5" providerId="ADAL" clId="{C8475F33-91FC-46C2-8B75-F001E18E212E}" dt="2024-04-23T02:35:15.214" v="3"/>
          <ac:spMkLst>
            <pc:docMk/>
            <pc:sldMk cId="0" sldId="258"/>
            <ac:spMk id="76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5:45.566" v="7" actId="255"/>
          <ac:spMkLst>
            <pc:docMk/>
            <pc:sldMk cId="0" sldId="258"/>
            <ac:spMk id="77" creationId="{00000000-0000-0000-0000-000000000000}"/>
          </ac:spMkLst>
        </pc:spChg>
        <pc:picChg chg="mod">
          <ac:chgData name="Diksha Mudbhary-Sitaula" userId="e5961e22-d97c-4d35-8513-7c669f301db5" providerId="ADAL" clId="{C8475F33-91FC-46C2-8B75-F001E18E212E}" dt="2024-04-23T02:35:34.770" v="5" actId="1076"/>
          <ac:picMkLst>
            <pc:docMk/>
            <pc:sldMk cId="0" sldId="258"/>
            <ac:picMk id="75" creationId="{00000000-0000-0000-0000-000000000000}"/>
          </ac:picMkLst>
        </pc:picChg>
      </pc:sldChg>
      <pc:sldChg chg="modSp mod">
        <pc:chgData name="Diksha Mudbhary-Sitaula" userId="e5961e22-d97c-4d35-8513-7c669f301db5" providerId="ADAL" clId="{C8475F33-91FC-46C2-8B75-F001E18E212E}" dt="2024-04-23T02:36:21.863" v="9"/>
        <pc:sldMkLst>
          <pc:docMk/>
          <pc:sldMk cId="0" sldId="259"/>
        </pc:sldMkLst>
        <pc:spChg chg="mod">
          <ac:chgData name="Diksha Mudbhary-Sitaula" userId="e5961e22-d97c-4d35-8513-7c669f301db5" providerId="ADAL" clId="{C8475F33-91FC-46C2-8B75-F001E18E212E}" dt="2024-04-23T02:36:06.768" v="8"/>
          <ac:spMkLst>
            <pc:docMk/>
            <pc:sldMk cId="0" sldId="259"/>
            <ac:spMk id="86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6:21.863" v="9"/>
          <ac:spMkLst>
            <pc:docMk/>
            <pc:sldMk cId="0" sldId="259"/>
            <ac:spMk id="87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37:08.592" v="14" actId="1076"/>
        <pc:sldMkLst>
          <pc:docMk/>
          <pc:sldMk cId="0" sldId="260"/>
        </pc:sldMkLst>
        <pc:spChg chg="mod">
          <ac:chgData name="Diksha Mudbhary-Sitaula" userId="e5961e22-d97c-4d35-8513-7c669f301db5" providerId="ADAL" clId="{C8475F33-91FC-46C2-8B75-F001E18E212E}" dt="2024-04-23T02:36:48.191" v="12" actId="1076"/>
          <ac:spMkLst>
            <pc:docMk/>
            <pc:sldMk cId="0" sldId="260"/>
            <ac:spMk id="95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7:08.592" v="14" actId="1076"/>
          <ac:spMkLst>
            <pc:docMk/>
            <pc:sldMk cId="0" sldId="260"/>
            <ac:spMk id="96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38:02.872" v="18" actId="1076"/>
        <pc:sldMkLst>
          <pc:docMk/>
          <pc:sldMk cId="0" sldId="261"/>
        </pc:sldMkLst>
        <pc:spChg chg="mod">
          <ac:chgData name="Diksha Mudbhary-Sitaula" userId="e5961e22-d97c-4d35-8513-7c669f301db5" providerId="ADAL" clId="{C8475F33-91FC-46C2-8B75-F001E18E212E}" dt="2024-04-23T02:38:02.872" v="18" actId="1076"/>
          <ac:spMkLst>
            <pc:docMk/>
            <pc:sldMk cId="0" sldId="261"/>
            <ac:spMk id="104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7:42.344" v="16" actId="1076"/>
          <ac:spMkLst>
            <pc:docMk/>
            <pc:sldMk cId="0" sldId="261"/>
            <ac:spMk id="105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38:49.780" v="22" actId="1076"/>
        <pc:sldMkLst>
          <pc:docMk/>
          <pc:sldMk cId="0" sldId="262"/>
        </pc:sldMkLst>
        <pc:spChg chg="mod">
          <ac:chgData name="Diksha Mudbhary-Sitaula" userId="e5961e22-d97c-4d35-8513-7c669f301db5" providerId="ADAL" clId="{C8475F33-91FC-46C2-8B75-F001E18E212E}" dt="2024-04-23T02:38:29.082" v="19"/>
          <ac:spMkLst>
            <pc:docMk/>
            <pc:sldMk cId="0" sldId="262"/>
            <ac:spMk id="113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8:45.166" v="21"/>
          <ac:spMkLst>
            <pc:docMk/>
            <pc:sldMk cId="0" sldId="262"/>
            <ac:spMk id="114" creationId="{00000000-0000-0000-0000-000000000000}"/>
          </ac:spMkLst>
        </pc:spChg>
        <pc:picChg chg="mod">
          <ac:chgData name="Diksha Mudbhary-Sitaula" userId="e5961e22-d97c-4d35-8513-7c669f301db5" providerId="ADAL" clId="{C8475F33-91FC-46C2-8B75-F001E18E212E}" dt="2024-04-23T02:38:49.780" v="22" actId="1076"/>
          <ac:picMkLst>
            <pc:docMk/>
            <pc:sldMk cId="0" sldId="262"/>
            <ac:picMk id="112" creationId="{00000000-0000-0000-0000-000000000000}"/>
          </ac:picMkLst>
        </pc:picChg>
      </pc:sldChg>
      <pc:sldChg chg="modSp mod">
        <pc:chgData name="Diksha Mudbhary-Sitaula" userId="e5961e22-d97c-4d35-8513-7c669f301db5" providerId="ADAL" clId="{C8475F33-91FC-46C2-8B75-F001E18E212E}" dt="2024-04-23T02:39:28.544" v="26"/>
        <pc:sldMkLst>
          <pc:docMk/>
          <pc:sldMk cId="0" sldId="263"/>
        </pc:sldMkLst>
        <pc:spChg chg="mod">
          <ac:chgData name="Diksha Mudbhary-Sitaula" userId="e5961e22-d97c-4d35-8513-7c669f301db5" providerId="ADAL" clId="{C8475F33-91FC-46C2-8B75-F001E18E212E}" dt="2024-04-23T02:39:13.430" v="25" actId="1076"/>
          <ac:spMkLst>
            <pc:docMk/>
            <pc:sldMk cId="0" sldId="263"/>
            <ac:spMk id="122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9:28.544" v="26"/>
          <ac:spMkLst>
            <pc:docMk/>
            <pc:sldMk cId="0" sldId="263"/>
            <ac:spMk id="123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40:09.490" v="28"/>
        <pc:sldMkLst>
          <pc:docMk/>
          <pc:sldMk cId="0" sldId="264"/>
        </pc:sldMkLst>
        <pc:spChg chg="mod">
          <ac:chgData name="Diksha Mudbhary-Sitaula" userId="e5961e22-d97c-4d35-8513-7c669f301db5" providerId="ADAL" clId="{C8475F33-91FC-46C2-8B75-F001E18E212E}" dt="2024-04-23T02:39:53.328" v="27"/>
          <ac:spMkLst>
            <pc:docMk/>
            <pc:sldMk cId="0" sldId="264"/>
            <ac:spMk id="134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40:09.490" v="28"/>
          <ac:spMkLst>
            <pc:docMk/>
            <pc:sldMk cId="0" sldId="264"/>
            <ac:spMk id="135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41:10.857" v="33" actId="1076"/>
        <pc:sldMkLst>
          <pc:docMk/>
          <pc:sldMk cId="0" sldId="265"/>
        </pc:sldMkLst>
        <pc:spChg chg="mod">
          <ac:chgData name="Diksha Mudbhary-Sitaula" userId="e5961e22-d97c-4d35-8513-7c669f301db5" providerId="ADAL" clId="{C8475F33-91FC-46C2-8B75-F001E18E212E}" dt="2024-04-23T02:40:36.065" v="29"/>
          <ac:spMkLst>
            <pc:docMk/>
            <pc:sldMk cId="0" sldId="265"/>
            <ac:spMk id="141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41:01.677" v="32" actId="255"/>
          <ac:spMkLst>
            <pc:docMk/>
            <pc:sldMk cId="0" sldId="265"/>
            <ac:spMk id="145" creationId="{00000000-0000-0000-0000-000000000000}"/>
          </ac:spMkLst>
        </pc:spChg>
        <pc:picChg chg="mod">
          <ac:chgData name="Diksha Mudbhary-Sitaula" userId="e5961e22-d97c-4d35-8513-7c669f301db5" providerId="ADAL" clId="{C8475F33-91FC-46C2-8B75-F001E18E212E}" dt="2024-04-23T02:41:10.857" v="33" actId="1076"/>
          <ac:picMkLst>
            <pc:docMk/>
            <pc:sldMk cId="0" sldId="265"/>
            <ac:picMk id="143" creationId="{00000000-0000-0000-0000-000000000000}"/>
          </ac:picMkLst>
        </pc:picChg>
      </pc:sldChg>
      <pc:sldChg chg="modSp mod">
        <pc:chgData name="Diksha Mudbhary-Sitaula" userId="e5961e22-d97c-4d35-8513-7c669f301db5" providerId="ADAL" clId="{C8475F33-91FC-46C2-8B75-F001E18E212E}" dt="2024-04-23T02:42:17.772" v="39" actId="255"/>
        <pc:sldMkLst>
          <pc:docMk/>
          <pc:sldMk cId="0" sldId="266"/>
        </pc:sldMkLst>
        <pc:spChg chg="mod">
          <ac:chgData name="Diksha Mudbhary-Sitaula" userId="e5961e22-d97c-4d35-8513-7c669f301db5" providerId="ADAL" clId="{C8475F33-91FC-46C2-8B75-F001E18E212E}" dt="2024-04-23T02:41:48.484" v="35" actId="255"/>
          <ac:spMkLst>
            <pc:docMk/>
            <pc:sldMk cId="0" sldId="266"/>
            <ac:spMk id="155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42:17.772" v="39" actId="255"/>
          <ac:spMkLst>
            <pc:docMk/>
            <pc:sldMk cId="0" sldId="266"/>
            <ac:spMk id="15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4d998ac25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4d998ac25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d998ac25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d998ac25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cf000a44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cf000a44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cf000a44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cf000a44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cf000a44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4cf000a44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cf000a44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4cf000a44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4d998ac2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4d998ac2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d998ac25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d998ac25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d998ac25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d998ac25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d998ac25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4d998ac25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0672" y="1489150"/>
            <a:ext cx="9585600" cy="4105200"/>
          </a:xfrm>
          <a:prstGeom prst="rect">
            <a:avLst/>
          </a:prstGeom>
        </p:spPr>
        <p:txBody>
          <a:bodyPr spcFirstLastPara="1" wrap="square" lIns="129525" tIns="129525" rIns="129525" bIns="1295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0663" y="5668250"/>
            <a:ext cx="9585600" cy="15852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50663" y="2212250"/>
            <a:ext cx="9585600" cy="3927000"/>
          </a:xfrm>
          <a:prstGeom prst="rect">
            <a:avLst/>
          </a:prstGeom>
        </p:spPr>
        <p:txBody>
          <a:bodyPr spcFirstLastPara="1" wrap="square" lIns="129525" tIns="129525" rIns="129525" bIns="1295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50663" y="6304450"/>
            <a:ext cx="9585600" cy="26016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8735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1pPr>
            <a:lvl2pPr marL="914400" lvl="1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50663" y="4301700"/>
            <a:ext cx="9585600" cy="16836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50663" y="2304950"/>
            <a:ext cx="9585600" cy="68328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50663" y="2304950"/>
            <a:ext cx="4500000" cy="68328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436450" y="2304950"/>
            <a:ext cx="4500000" cy="68328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50663" y="1111200"/>
            <a:ext cx="3159000" cy="1511400"/>
          </a:xfrm>
          <a:prstGeom prst="rect">
            <a:avLst/>
          </a:prstGeom>
        </p:spPr>
        <p:txBody>
          <a:bodyPr spcFirstLastPara="1" wrap="square" lIns="129525" tIns="129525" rIns="129525" bIns="1295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50663" y="2779200"/>
            <a:ext cx="3159000" cy="63588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51531" y="900300"/>
            <a:ext cx="7163700" cy="81816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143500" y="-250"/>
            <a:ext cx="51435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9525" tIns="129525" rIns="129525" bIns="129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8688" y="2466350"/>
            <a:ext cx="4550700" cy="2964600"/>
          </a:xfrm>
          <a:prstGeom prst="rect">
            <a:avLst/>
          </a:prstGeom>
        </p:spPr>
        <p:txBody>
          <a:bodyPr spcFirstLastPara="1" wrap="square" lIns="129525" tIns="129525" rIns="129525" bIns="1295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8688" y="5606150"/>
            <a:ext cx="4550700" cy="24702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556938" y="1448150"/>
            <a:ext cx="4316700" cy="7390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50663" y="8461150"/>
            <a:ext cx="6748800" cy="1210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50663" y="2304950"/>
            <a:ext cx="958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87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  <a:defRPr sz="2500">
                <a:solidFill>
                  <a:schemeClr val="dk2"/>
                </a:solidFill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 algn="r">
              <a:buNone/>
              <a:defRPr sz="1400">
                <a:solidFill>
                  <a:schemeClr val="dk2"/>
                </a:solidFill>
              </a:defRPr>
            </a:lvl1pPr>
            <a:lvl2pPr lvl="1" algn="r">
              <a:buNone/>
              <a:defRPr sz="1400">
                <a:solidFill>
                  <a:schemeClr val="dk2"/>
                </a:solidFill>
              </a:defRPr>
            </a:lvl2pPr>
            <a:lvl3pPr lvl="2" algn="r">
              <a:buNone/>
              <a:defRPr sz="1400">
                <a:solidFill>
                  <a:schemeClr val="dk2"/>
                </a:solidFill>
              </a:defRPr>
            </a:lvl3pPr>
            <a:lvl4pPr lvl="3" algn="r">
              <a:buNone/>
              <a:defRPr sz="1400">
                <a:solidFill>
                  <a:schemeClr val="dk2"/>
                </a:solidFill>
              </a:defRPr>
            </a:lvl4pPr>
            <a:lvl5pPr lvl="4" algn="r">
              <a:buNone/>
              <a:defRPr sz="1400">
                <a:solidFill>
                  <a:schemeClr val="dk2"/>
                </a:solidFill>
              </a:defRPr>
            </a:lvl5pPr>
            <a:lvl6pPr lvl="5" algn="r">
              <a:buNone/>
              <a:defRPr sz="1400">
                <a:solidFill>
                  <a:schemeClr val="dk2"/>
                </a:solidFill>
              </a:defRPr>
            </a:lvl6pPr>
            <a:lvl7pPr lvl="6" algn="r">
              <a:buNone/>
              <a:defRPr sz="1400">
                <a:solidFill>
                  <a:schemeClr val="dk2"/>
                </a:solidFill>
              </a:defRPr>
            </a:lvl7pPr>
            <a:lvl8pPr lvl="7" algn="r">
              <a:buNone/>
              <a:defRPr sz="1400">
                <a:solidFill>
                  <a:schemeClr val="dk2"/>
                </a:solidFill>
              </a:defRPr>
            </a:lvl8pPr>
            <a:lvl9pPr lvl="8" algn="r">
              <a:buNone/>
              <a:defRPr sz="14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37" y="-1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t="-7340" r="26302" b="5528"/>
          <a:stretch/>
        </p:blipFill>
        <p:spPr>
          <a:xfrm>
            <a:off x="4815199" y="1765838"/>
            <a:ext cx="5480951" cy="853944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643399" y="3886942"/>
            <a:ext cx="23436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¿Son dolorosas las pruebas de diagnóstico?</a:t>
            </a:r>
            <a:endParaRPr sz="2400"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264725" y="875275"/>
            <a:ext cx="61644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FF000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pruebas pueden causar una ligera molestia, pero se realizan con rapidez.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910175" y="817025"/>
            <a:ext cx="6667500" cy="272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300" dirty="0">
                <a:solidFill>
                  <a:srgbClr val="082D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Automedicarse, sin antes conocer sus resultados, puede hacerle perder tiempo y dinero, además de repercutir negativamente en su salud.</a:t>
            </a:r>
            <a:endParaRPr dirty="0"/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4">
            <a:alphaModFix/>
          </a:blip>
          <a:srcRect t="-890" r="35488" b="890"/>
          <a:stretch/>
        </p:blipFill>
        <p:spPr>
          <a:xfrm>
            <a:off x="2010825" y="1744150"/>
            <a:ext cx="8294451" cy="85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880" y="3323850"/>
            <a:ext cx="33147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6">
            <a:alphaModFix/>
          </a:blip>
          <a:srcRect r="18785"/>
          <a:stretch/>
        </p:blipFill>
        <p:spPr>
          <a:xfrm>
            <a:off x="8658125" y="6921500"/>
            <a:ext cx="1647150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3932789" y="3875380"/>
            <a:ext cx="25188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¿Por qué no puedo automedicarme en lugar de realizarme las pruebas de diagnóstico?</a:t>
            </a:r>
            <a:endParaRPr sz="2000"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/>
        </p:nvSpPr>
        <p:spPr>
          <a:xfrm>
            <a:off x="4008975" y="4368800"/>
            <a:ext cx="25188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Why can’t I</a:t>
            </a: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self-medicate</a:t>
            </a: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instead of</a:t>
            </a: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testing</a:t>
            </a: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4">
            <a:alphaModFix/>
          </a:blip>
          <a:srcRect l="32524" r="39630"/>
          <a:stretch/>
        </p:blipFill>
        <p:spPr>
          <a:xfrm>
            <a:off x="7366000" y="1981175"/>
            <a:ext cx="2939274" cy="703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5">
            <a:alphaModFix/>
          </a:blip>
          <a:srcRect l="18796" r="26228" b="4030"/>
          <a:stretch/>
        </p:blipFill>
        <p:spPr>
          <a:xfrm>
            <a:off x="4423825" y="3434250"/>
            <a:ext cx="5881452" cy="68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6150" y="3876275"/>
            <a:ext cx="3314700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1718750" y="817050"/>
            <a:ext cx="52917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Hacerse las pruebas es una responsabilidad de todas las personas.</a:t>
            </a:r>
            <a:endParaRPr sz="4000" dirty="0"/>
          </a:p>
        </p:txBody>
      </p:sp>
      <p:sp>
        <p:nvSpPr>
          <p:cNvPr id="156" name="Google Shape;156;p23"/>
          <p:cNvSpPr txBox="1"/>
          <p:nvPr/>
        </p:nvSpPr>
        <p:spPr>
          <a:xfrm>
            <a:off x="3486137" y="4230148"/>
            <a:ext cx="25887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no me preocupa sentirme enfermo/a, ¿por qué debería molestarme en hacer la prueba de diagnóstico?</a:t>
            </a:r>
            <a:endParaRPr sz="1800"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l="33459" r="24798"/>
          <a:stretch/>
        </p:blipFill>
        <p:spPr>
          <a:xfrm flipH="1">
            <a:off x="4243625" y="2136825"/>
            <a:ext cx="6061650" cy="81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9250" y="3906800"/>
            <a:ext cx="3365650" cy="27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1650" y="7217950"/>
            <a:ext cx="228000" cy="25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3950" y="7915325"/>
            <a:ext cx="967150" cy="6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324450" y="603700"/>
            <a:ext cx="5835000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dirty="0">
                <a:solidFill>
                  <a:srgbClr val="1155CC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pruebas de diagnóstico rápido son fiables y precisas si se utilizan siguiendo las instrucciones.</a:t>
            </a:r>
            <a:endParaRPr dirty="0"/>
          </a:p>
        </p:txBody>
      </p:sp>
      <p:sp>
        <p:nvSpPr>
          <p:cNvPr id="68" name="Google Shape;68;p14"/>
          <p:cNvSpPr txBox="1"/>
          <p:nvPr/>
        </p:nvSpPr>
        <p:spPr>
          <a:xfrm>
            <a:off x="3719238" y="4453644"/>
            <a:ext cx="27324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¿Son precisas las pruebas de diagnóstico rápido?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37" y="-9137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r="30045"/>
          <a:stretch/>
        </p:blipFill>
        <p:spPr>
          <a:xfrm>
            <a:off x="1563900" y="1976300"/>
            <a:ext cx="8732252" cy="831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3225" y="4623148"/>
            <a:ext cx="3225125" cy="26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1038925" y="755275"/>
            <a:ext cx="64860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pruebas son privadas y usted decide con quién comparte los resultados.</a:t>
            </a:r>
            <a:endParaRPr dirty="0">
              <a:solidFill>
                <a:srgbClr val="73B552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4143223" y="4875894"/>
            <a:ext cx="2607600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¿Me juzgará la gente si se entera de que el resultado de mi prueba es positivo?</a:t>
            </a:r>
            <a:endParaRPr sz="2000"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r="27028"/>
          <a:stretch/>
        </p:blipFill>
        <p:spPr>
          <a:xfrm>
            <a:off x="2798650" y="3448925"/>
            <a:ext cx="7506627" cy="685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500" y="4936650"/>
            <a:ext cx="3225125" cy="26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3125" y="8647925"/>
            <a:ext cx="366362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1380450" y="868150"/>
            <a:ext cx="60321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 mejor manera de averiguar si padece la COVID-19 u otra enfermedad es someterse a una prueba certificada.</a:t>
            </a:r>
            <a:endParaRPr dirty="0"/>
          </a:p>
        </p:txBody>
      </p:sp>
      <p:sp>
        <p:nvSpPr>
          <p:cNvPr id="87" name="Google Shape;87;p16"/>
          <p:cNvSpPr txBox="1"/>
          <p:nvPr/>
        </p:nvSpPr>
        <p:spPr>
          <a:xfrm>
            <a:off x="3878500" y="5408800"/>
            <a:ext cx="26076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Soy quien mejor conoce mi cuerpo. ¿No podré saber si estoy enfermo/a sin realizar una prueba?</a:t>
            </a:r>
            <a:endParaRPr sz="1600"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8551" y="2367377"/>
            <a:ext cx="11909724" cy="793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4550" y="2974750"/>
            <a:ext cx="35052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1454985" y="540816"/>
            <a:ext cx="62547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Saber cuál es su estado de salud es la mejor manera de tomar decisiones informadas.</a:t>
            </a:r>
            <a:endParaRPr dirty="0">
              <a:solidFill>
                <a:srgbClr val="F7931E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021230" y="3795037"/>
            <a:ext cx="28443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el resultado es negativo, ¿perdí mi dinero?</a:t>
            </a:r>
            <a:endParaRPr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37" y="-9137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 r="18837"/>
          <a:stretch/>
        </p:blipFill>
        <p:spPr>
          <a:xfrm>
            <a:off x="3911075" y="2972200"/>
            <a:ext cx="6385050" cy="739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5450" y="4148750"/>
            <a:ext cx="3256650" cy="26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1357200" y="278864"/>
            <a:ext cx="6139200" cy="323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3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presenta algún síntoma de COVID-19 o tiene dudas, es importante que se realice la prueba de diagnóstico para proteger su salud y la de quienes le rodean.</a:t>
            </a:r>
            <a:endParaRPr sz="3300" dirty="0">
              <a:solidFill>
                <a:srgbClr val="F7931E"/>
              </a:solidFill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3375425" y="4499011"/>
            <a:ext cx="2608500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¿Debo realizarme la prueba de diagnóstico de la COVID-19 aunque no haya viajado?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l="30254" r="14211"/>
          <a:stretch/>
        </p:blipFill>
        <p:spPr>
          <a:xfrm flipH="1">
            <a:off x="3746499" y="3748875"/>
            <a:ext cx="6558776" cy="664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6854" y="3743325"/>
            <a:ext cx="3114675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1048492" y="831850"/>
            <a:ext cx="619140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300" dirty="0">
                <a:solidFill>
                  <a:srgbClr val="F6073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personas vacunadas aún pueden contraer y contagiar la COVID-19 aunque no presenten síntomas.</a:t>
            </a:r>
            <a:endParaRPr dirty="0"/>
          </a:p>
        </p:txBody>
      </p:sp>
      <p:sp>
        <p:nvSpPr>
          <p:cNvPr id="114" name="Google Shape;114;p19"/>
          <p:cNvSpPr txBox="1"/>
          <p:nvPr/>
        </p:nvSpPr>
        <p:spPr>
          <a:xfrm>
            <a:off x="2832100" y="4128612"/>
            <a:ext cx="247650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ya me vacuné contra la COVID-19, ¿es necesario hacerme las pruebas?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500" y="3158150"/>
            <a:ext cx="3256650" cy="26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5">
            <a:alphaModFix/>
          </a:blip>
          <a:srcRect l="16156" b="14733"/>
          <a:stretch/>
        </p:blipFill>
        <p:spPr>
          <a:xfrm flipH="1">
            <a:off x="4699824" y="1752600"/>
            <a:ext cx="5605451" cy="855267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1044749" y="275273"/>
            <a:ext cx="64578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6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¡Una de las mejores formas de detener la propagación de las enfermedades comunes es la concienciación!</a:t>
            </a:r>
            <a:endParaRPr dirty="0">
              <a:solidFill>
                <a:srgbClr val="F7931E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3394500" y="3731925"/>
            <a:ext cx="26190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¿Por qué cambiaría algo el hecho de conocer mis resultados?</a:t>
            </a:r>
            <a:endParaRPr sz="2200"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9813" y="3610475"/>
            <a:ext cx="3365650" cy="27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 rotWithShape="1">
          <a:blip r:embed="rId5">
            <a:alphaModFix/>
          </a:blip>
          <a:srcRect r="32079"/>
          <a:stretch/>
        </p:blipFill>
        <p:spPr>
          <a:xfrm>
            <a:off x="2946425" y="3128825"/>
            <a:ext cx="7358848" cy="72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09000" y="7629800"/>
            <a:ext cx="541950" cy="4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88975" y="8372901"/>
            <a:ext cx="738175" cy="34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8">
            <a:alphaModFix/>
          </a:blip>
          <a:srcRect b="-4821"/>
          <a:stretch/>
        </p:blipFill>
        <p:spPr>
          <a:xfrm>
            <a:off x="7112000" y="7885925"/>
            <a:ext cx="3048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1121825" y="934150"/>
            <a:ext cx="62949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600" dirty="0">
                <a:solidFill>
                  <a:srgbClr val="165AC7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Incluso las personas jóvenes y sanas pueden enfermarse y transmitir la enfermedad a los demás.</a:t>
            </a:r>
            <a:endParaRPr dirty="0"/>
          </a:p>
        </p:txBody>
      </p:sp>
      <p:sp>
        <p:nvSpPr>
          <p:cNvPr id="135" name="Google Shape;135;p21"/>
          <p:cNvSpPr txBox="1"/>
          <p:nvPr/>
        </p:nvSpPr>
        <p:spPr>
          <a:xfrm>
            <a:off x="3469825" y="4246025"/>
            <a:ext cx="27321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Soy joven y tengo buena salud, ¿es necesario hacerme las pruebas?</a:t>
            </a:r>
            <a:endParaRPr sz="2200"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h6a71f3e574e4344bc34f3fc9dd20054 xmlns="6d073afc-325a-40aa-8ca5-093327bee0ce"><Terms xmlns="http://schemas.microsoft.com/office/infopath/2007/PartnerControls"></Terms></h6a71f3e574e4344bc34f3fc9dd20054><j048a4f9aaad4a8990a1d5e5f53cb451 xmlns="6d073afc-325a-40aa-8ca5-093327bee0ce"><Terms xmlns="http://schemas.microsoft.com/office/infopath/2007/PartnerControls"></Terms></j048a4f9aaad4a8990a1d5e5f53cb451><ContentStatus xmlns="ca283e0b-db31-4043-a2ef-b80661bf084a">­</ContentStatus><IconOverlay xmlns="http://schemas.microsoft.com/sharepoint/v4">|pptx|lockoverlay.png</IconOverlay><ContentLanguage xmlns="ca283e0b-db31-4043-a2ef-b80661bf084a">English</ContentLanguage><j169e817e0ee4eb8974e6fc4a2762909 xmlns="6d073afc-325a-40aa-8ca5-093327bee0ce"><Terms xmlns="http://schemas.microsoft.com/office/infopath/2007/PartnerControls"></Terms></j169e817e0ee4eb8974e6fc4a2762909><TaxCatchAll xmlns="6d073afc-325a-40aa-8ca5-093327bee0ce"><Value>14</Value></TaxCatchAll><ga975397408f43e4b84ec8e5a598e523 xmlns="6d073afc-325a-40aa-8ca5-093327bee0ce"><Terms xmlns="http://schemas.microsoft.com/office/infopath/2007/PartnerControls"><TermInfo xmlns="http://schemas.microsoft.com/office/infopath/2007/PartnerControls"><TermName xmlns="http://schemas.microsoft.com/office/infopath/2007/PartnerControls">Programme Division-456D</TermName><TermId xmlns="http://schemas.microsoft.com/office/infopath/2007/PartnerControls">b599cc08-53d0-4ecf-afce-40bdcdf910e2</TermId></TermInfo></Terms></ga975397408f43e4b84ec8e5a598e523><mda26ace941f4791a7314a339fee829c xmlns="6d073afc-325a-40aa-8ca5-093327bee0ce"><Terms xmlns="http://schemas.microsoft.com/office/infopath/2007/PartnerControls"></Terms></mda26ace941f4791a7314a339fee829c><lcf76f155ced4ddcb4097134ff3c332f xmlns="5fb256f3-6233-433a-8366-f24d9efb8dd0"><Terms xmlns="http://schemas.microsoft.com/office/infopath/2007/PartnerControls"></Terms></lcf76f155ced4ddcb4097134ff3c332f><TaxKeywordTaxHTField xmlns="6d073afc-325a-40aa-8ca5-093327bee0ce"><Terms xmlns="http://schemas.microsoft.com/office/infopath/2007/PartnerControls"></Terms></TaxKeywordTaxHTField><_dlc_DocId xmlns="6d073afc-325a-40aa-8ca5-093327bee0ce">K6SJJ6KFD6K2-266479262-271</_dlc_DocId><_dlc_DocIdUrl xmlns="6d073afc-325a-40aa-8ca5-093327bee0ce"><Url>https://unicef.sharepoint.com/teams/PD-AMRDiagnostics/_layouts/15/DocIdRedir.aspx?ID=K6SJJ6KFD6K2-266479262-271</Url><Description>K6SJJ6KFD6K2-266479262-271</Description></_dlc_DocIdUrl><K_UNICEFComments xmlns="65182ab8-747e-4d60-8b70-c4a0a711ff47" xsi:nil="true"></K_UNICEFComments><K_UNICEFApprovedBy xmlns="65182ab8-747e-4d60-8b70-c4a0a711ff47"><UserInfo><DisplayName>Poornima Ravi Shankar</DisplayName><AccountId>19</AccountId><AccountType/></UserInfo></K_UNICEFApprovedBy><IsK_UNICEFApproved xmlns="65182ab8-747e-4d60-8b70-c4a0a711ff47">true</IsK_UNICEFApproved><K_UNICEFRequestedBy xmlns="65182ab8-747e-4d60-8b70-c4a0a711ff47"><UserInfo><DisplayName>Seungha Yu</DisplayName><AccountId>18</AccountId><AccountType/></UserInfo></K_UNICEFRequestedBy><K_UNICEFStatus xmlns="65182ab8-747e-4d 60-8b70-c4a0a711ff47">Approved</K_UNICEFStatus><_vti_ItemDeclaredRecord xmlns="http://schemas.microsoft.com/sharepoint/v3">2024-04-25T14:35:08+00:00</_vti_ItemDeclaredRecord><_vti_ItemHoldRecordStatus xmlns="http://schemas.microsoft.com/sharepoint/v3">273</_vti_ItemHoldRecordStatus></documentManagement></p:properties>
</file>

<file path=customXml/item4.xml><?xml version="1.0" encoding="utf-8"?><ct:contentTypeSchema ct:_="" ma:_="" ma:contentTypeName="UNICEF Document" ma:contentTypeID="0x0101009BA85F8052A6DA4FA3E31FF9F74C697000BF55A68919E6C048973B20742818996D" ma:contentTypeVersion="29" ma:contentTypeDescription="Create a new document." ma:contentTypeScope="" ma:versionID="ac42091db7b92dbf9292d1d43df8f046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b1494cdc9494bb5a14c45bda7d9f89d4" ns1:_="" ns2:_="" ns3:_="" ns4:_="" ns5:_="" ns6:_="" ns7:_="" xmlns:xsd="http://www.w3.org/2001/XMLSchema" xmlns:xs="http://www.w3.org/2001/XMLSchema" xmlns:p="http://schemas.microsoft.com/office/2006/metadata/properties" xmlns:ns1="http://schemas.microsoft.com/sharepoint/v3" xmlns:ns2="ca283e0b-db31-4043-a2ef-b80661bf084a" xmlns:ns3="6d073afc-325a-40aa-8ca5-093327bee0ce" xmlns:ns4="http://schemas.microsoft.com/sharepoint/v4" xmlns:ns5="5fb256f3-6233-433a-8366-f24d9efb8dd0" xmlns:ns6="65182ab8-747e-4d60-8b70-c4a0a711ff47" xmlns:ns7="65182ab8-747e-4d 60-8b70-c4a0a711ff47">
<xsd:import namespace="http://schemas.microsoft.com/sharepoint/v3"/>
<xsd:import namespace="ca283e0b-db31-4043-a2ef-b80661bf084a"/>
<xsd:import namespace="6d073afc-325a-40aa-8ca5-093327bee0ce"/>
<xsd:import namespace="http://schemas.microsoft.com/sharepoint/v4"/>
<xsd:import namespace="5fb256f3-6233-433a-8366-f24d9efb8dd0"/>
<xsd:import namespace="65182ab8-747e-4d60-8b70-c4a0a711ff47"/>
<xsd:import namespace="65182ab8-747e-4d 60-8b70-c4a0a711ff47"/>
<xsd:element name="properties">
<xsd:complexType>
<xsd:sequence>
<xsd:element name="documentManagement">
<xsd:complexType>
<xsd:all>
<xsd:element ref="ns2:ContentLanguage" minOccurs="0"/>
<xsd:element ref="ns2:ContentStatus" minOccurs="0"/>
<xsd:element ref="ns3:h6a71f3e574e4344bc34f3fc9dd20054" minOccurs="0"/>
<xsd:element ref="ns3:_dlc_DocId" minOccurs="0"/>
<xsd:element ref="ns3:_dlc_DocIdUrl" minOccurs="0"/>
<xsd:element ref="ns3:ga975397408f43e4b84ec8e5a598e523" minOccurs="0"/>
<xsd:element ref="ns3:_dlc_DocIdPersistId" minOccurs="0"/>
<xsd:element ref="ns3:mda26ace941f4791a7314a339fee829c" minOccurs="0"/>
<xsd:element ref="ns3:j169e817e0ee4eb8974e6fc4a2762909" minOccurs="0"/>
<xsd:element ref="ns3:TaxCatchAll" minOccurs="0"/>
<xsd:element ref="ns3:j048a4f9aaad4a8990a1d5e5f53cb451" minOccurs="0"/>
<xsd:element ref="ns3:TaxCatchAllLabel" minOccurs="0"/>
<xsd:element ref="ns3:TaxKeywordTaxHTField" minOccurs="0"/>
<xsd:element ref="ns4:IconOverlay" minOccurs="0"/>
<xsd:element ref="ns1:_vti_ItemDeclaredRecord" minOccurs="0"/>
<xsd:element ref="ns1:_vti_ItemHoldRecordStatus" minOccurs="0"/>
<xsd:element ref="ns5:MediaServiceMetadata" minOccurs="0"/>
<xsd:element ref="ns5:MediaServiceFastMetadata" minOccurs="0"/>
<xsd:element ref="ns5:MediaServiceObjectDetectorVersions" minOccurs="0"/>
<xsd:element ref="ns5:MediaServiceDateTaken" minOccurs="0"/>
<xsd:element ref="ns5:MediaServiceGenerationTime" minOccurs="0"/>
<xsd:element ref="ns5:MediaServiceEventHashCode" minOccurs="0"/>
<xsd:element ref="ns5:MediaLengthInSeconds" minOccurs="0"/>
<xsd:element ref="ns5:lcf76f155ced4ddcb4097134ff3c332f" minOccurs="0"/>
<xsd:element ref="ns5:MediaServiceOCR" minOccurs="0"/>
<xsd:element ref="ns3:SharedWithUsers" minOccurs="0"/>
<xsd:element ref="ns3:SharedWithDetails" minOccurs="0"/>
<xsd:element ref="ns6:IsK_UNICEFApproved" minOccurs="0"/>
<xsd:element ref="ns6:K_UNICEFApprovedBy" minOccurs="0"/>
<xsd:element ref="ns6:K_UNICEFComments" minOccurs="0"/>
<xsd:element ref="ns6:K_UNICEFRequestedBy" minOccurs="0"/>
<xsd:element ref="ns7:K_UNICEFStatus" minOccurs="0"/>
<xsd:element ref="ns5:MediaServiceSearchProperties" minOccurs="0"/>
</xsd:all>
</xsd:complexType>
</xsd:element>
</xsd:sequence>
</xsd:complexType>
</xsd:element>
</xsd:schema>
<xsd:schema targetNamespace="http://schemas.microsoft.com/sharepoint/v3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_vti_ItemDeclaredRecord" ma:index="28" nillable="true" ma:displayName="Declared Record" ma:hidden="true" ma:internalName="_vti_ItemDeclaredRecord" ma:readOnly="true">
<xsd:simpleType>
<xsd:restriction base="dms:DateTime"/>
</xsd:simpleType>
</xsd:element>
<xsd:element name="_vti_ItemHoldRecordStatus" ma:index="29" nillable="true" ma:displayName="Hold and Record Status" ma:decimals="0" ma:description="" ma:hidden="true" ma:indexed="true" ma:internalName="_vti_ItemHoldRecordStatus" ma:readOnly="true">
<xsd:simpleType>
<xsd:restriction base="dms:Unknown"/>
</xsd:simpleType>
</xsd:element>
</xsd:schema>
<xsd:schema targetNamespace="ca283e0b-db31-4043-a2ef-b80661bf084a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ContentLanguage" ma:index="3" nillable="true" ma:displayName="Content Language *" ma:default="English" ma:format="RadioButtons" ma:indexed="true" ma:internalName="ContentLanguage">
<xsd:simpleType>
<xsd:restriction base="dms:Choice">
<xsd:enumeration value="English"/>
<xsd:enumeration value="French"/>
<xsd:enumeration value="Spanish"/>
<xsd:enumeration value="Russian"/>
<xsd:enumeration value="Chinese"/>
<xsd:enumeration value="Arabic"/>
<xsd:enumeration value="other"/>
</xsd:restriction>
</xsd:simpleType>
</xsd:element>
<xsd:element name="ContentStatus" ma:index="11" nillable="true" ma:displayName="Content Status" ma:default="­" ma:description="Optional column to indicate document status: draft, final or no status." ma:format="RadioButtons" ma:internalName="ContentStatus">
<xsd:simpleType>
<xsd:restriction base="dms:Choice">
<xsd:enumeration value="­"/>
<xsd:enumeration value="Draft"/>
<xsd:enumeration value="Final"/>
</xsd:restriction>
</xsd:simpleType>
</xsd:element>
</xsd:schema>
<xsd:schema targetNamespace="6d073afc-325a-40aa-8ca5-093327bee0ce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h6a71f3e574e4344bc34f3fc9dd20054" ma:index="15" nillable="true" ma:taxonomy="true" ma:internalName="h6a71f3e574e4344bc34f3fc9dd20054" ma:taxonomyFieldName="Topic" ma:displayName="Topic *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" ma:index="16" nillable="true" ma:displayName="Document ID Value" ma:description="The value of the document ID assigned to this item." ma:indexed="true" ma:internalName="_dlc_DocId" ma:readOnly="true">
<xsd:simpleType>
<xsd:restriction base="dms:Text"/>
</xsd:simpleType>
</xsd:element>
<xsd:element name="_dlc_DocIdUrl" ma:index="17" nillable="true" ma:displayName="Document ID" ma:description="Permanent link to this document." ma:hidden="true" ma:internalName="_dlc_DocIdUrl" ma:readOnly="true">
<xsd:complexType>
<xsd:complexContent>
<xsd:extension base="dms:URL">
<xsd:sequence>
<xsd:element name="Url" type="dms:ValidUrl" minOccurs="0" nillable="true"/>
<xsd:element name="Description" type="xsd:string" nillable="true"/>
</xsd:sequence>
</xsd:extension>
</xsd:complexContent>
</xsd:complexType>
</xsd:element>
<xsd:element name="ga975397408f43e4b84ec8e5a598e523" ma:index="18" nillable="true" ma:taxonomy="true" ma:internalName="ga975397408f43e4b84ec8e5a598e523" ma:taxonomyFieldName="OfficeDivision" ma:displayName="Office/Division *" ma:default="1033;#Programme Division-456D|b599cc08-53d0-4ecf-afce-40bdcdf910e2" ma:fieldId="{0a975397-408f-43e4-b84e-c8e5a598e523}" ma:sspId="73f51738-d318-4883-9d64-4f0bd0ccc55e" ma:termSetId="1761a25e-44f4-4213-964a-f96c515e12cb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PersistId" ma:index="19" nillable="true" ma:displayName="Persist ID" ma:description="Keep ID on add." ma:hidden="true" ma:internalName="_dlc_DocIdPersistId" ma:readOnly="true">
<xsd:simpleType>
<xsd:restriction base="dms:Boolean"/>
</xsd:simpleType>
</xsd:element>
<xsd:element name="mda26ace941f4791a7314a339fee829c" ma:index="20" nillable="true" ma:taxonomy="true" ma:internalName="mda26ace941f4791a7314a339fee829c" ma:taxonomyFieldName="DocumentType" ma:displayName="Document Type *" ma:indexed="true" ma:default="" ma:fieldId="{6da26ace-941f-4791-a731-4a339fee829c}" ma:sspId="73f51738-d318-4883-9d64-4f0bd0ccc55e" ma:termSetId="f93b6877-8902-4378-8587-5ec85f36ead9" ma:anchorId="00000000-0000-0000-0000-000000000000" ma:open="false" ma:isKeyword="false">
<xsd:complexType>
<xsd:sequence>
<xsd:element ref="pc:Terms" minOccurs="0" maxOccurs="1"></xsd:element>
</xsd:sequence>
</xsd:complexType>
</xsd:element>
<xsd:element name="j169e817e0ee4eb8974e6fc4a2762909" ma:index="21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" ma:index="22" nillable="true" ma:displayName="Taxonomy Catch All Column" ma:hidden="true" ma:list="{374c005a-750c-4ebe-8837-f3dea3d343c5}" ma:internalName="TaxCatchAll" ma:showField="CatchAllData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j048a4f9aaad4a8990a1d5e5f53cb451" ma:index="23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Label" ma:index="24" nillable="true" ma:displayName="Taxonomy Catch All Column1" ma:hidden="true" ma:list="{374c005a-750c-4ebe-8837-f3dea3d343c5}" ma:internalName="TaxCatchAllLabel" ma:readOnly="true" ma:showField="CatchAllDataLabel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
<xsd:complexType>
<xsd:sequence>
<xsd:element ref="pc:Terms" minOccurs="0" maxOccurs="1"></xsd:element>
</xsd:sequence>
</xsd:complexType>
</xsd:element>
<xsd:element name="SharedWithUsers" ma:index="40" nillable="true" ma:displayName="Shared With" ma:internalName="SharedWithUsers" ma:readOnly="true">
<xsd:complexType>
<xsd:complexContent>
<xsd:extension base="dms:UserMulti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SharedWithDetails" ma:index="41" nillable="true" ma:displayName="Shared With Details" ma:internalName="SharedWithDetails" ma:readOnly="true">
<xsd:simpleType>
<xsd:restriction base="dms:Note">
<xsd:maxLength value="255"/>
</xsd:restriction>
</xsd:simpleType>
</xsd:element>
</xsd:schema>
<xsd:schema targetNamespace="http://schemas.microsoft.com/sharepoint/v4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conOverlay" ma:index="27" nillable="true" ma:displayName="IconOverlay" ma:hidden="true" ma:internalName="IconOverlay">
<xsd:simpleType>
<xsd:restriction base="dms:Text"/>
</xsd:simpleType>
</xsd:element>
</xsd:schema>
<xsd:schema targetNamespace="5fb256f3-6233-433a-8366-f24d9efb8dd0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MediaServiceMetadata" ma:index="30" nillable="true" ma:displayName="MediaServiceMetadata" ma:hidden="true" ma:internalName="MediaServiceMetadata" ma:readOnly="true">
<xsd:simpleType>
<xsd:restriction base="dms:Note"/>
</xsd:simpleType>
</xsd:element>
<xsd:element name="MediaServiceFastMetadata" ma:index="31" nillable="true" ma:displayName="MediaServiceFastMetadata" ma:hidden="true" ma:internalName="MediaServiceFastMetadata" ma:readOnly="true">
<xsd:simpleType>
<xsd:restriction base="dms:Note"/>
</xsd:simpleType>
</xsd:element>
<xsd:element name="MediaServiceObjectDetectorVersions" ma:index="32" nillable="true" ma:displayName="MediaServiceObjectDetectorVersions" ma:hidden="true" ma:indexed="true" ma:internalName="MediaServiceObjectDetectorVersions" ma:readOnly="true">
<xsd:simpleType>
<xsd:restriction base="dms:Text"/>
</xsd:simpleType>
</xsd:element>
<xsd:element name="MediaServiceDateTaken" ma:index="33" nillable="true" ma:displayName="MediaServiceDateTaken" ma:hidden="true" ma:indexed="true" ma:internalName="MediaServiceDateTaken" ma:readOnly="true">
<xsd:simpleType>
<xsd:restriction base="dms:Text"/>
</xsd:simpleType>
</xsd:element>
<xsd:element name="MediaServiceGenerationTime" ma:index="34" nillable="true" ma:displayName="MediaServiceGenerationTime" ma:hidden="true" ma:internalName="MediaServiceGenerationTime" ma:readOnly="true">
<xsd:simpleType>
<xsd:restriction base="dms:Text"/>
</xsd:simpleType>
</xsd:element>
<xsd:element name="MediaServiceEventHashCode" ma:index="35" nillable="true" ma:displayName="MediaServiceEventHashCode" ma:hidden="true" ma:internalName="MediaServiceEventHashCode" ma:readOnly="true">
<xsd:simpleType>
<xsd:restriction base="dms:Text"/>
</xsd:simpleType>
</xsd:element>
<xsd:element name="MediaLengthInSeconds" ma:index="36" nillable="true" ma:displayName="MediaLengthInSeconds" ma:hidden="true" ma:internalName="MediaLengthInSeconds" ma:readOnly="true">
<xsd:simpleType>
<xsd:restriction base="dms:Unknown"/>
</xsd:simpleType>
</xsd:element>
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
<xsd:complexType>
<xsd:sequence>
<xsd:element ref="pc:Terms" minOccurs="0" maxOccurs="1"></xsd:element>
</xsd:sequence>
</xsd:complexType>
</xsd:element>
<xsd:element name="MediaServiceOCR" ma:index="39" nillable="true" ma:displayName="Extracted Text" ma:internalName="MediaServiceOCR" ma:readOnly="true">
<xsd:simpleType>
<xsd:restriction base="dms:Note">
<xsd:maxLength value="255"/>
</xsd:restriction>
</xsd:simpleType>
</xsd:element>
<xsd:element name="MediaServiceSearchProperties" ma:index="47" nillable="true" ma:displayName="MediaServiceSearchProperties" ma:hidden="true" ma:internalName="MediaServiceSearchProperties" ma:readOnly="true">
<xsd:simpleType>
<xsd:restriction base="dms:Note"/>
</xsd:simpleType>
</xsd:element>
</xsd:schema>
<xsd:schema targetNamespace="65182ab8-747e-4d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sK_UNICEFApproved" ma:index="42" nillable="true" ma:displayName="Is K_UNICEF Approved" ma:default="FALSE" ma:internalName="IsK_UNICEFApproved">
<xsd:simpleType>
<xsd:restriction base="dms:Boolean"/>
</xsd:simpleType>
</xsd:element>
<xsd:element name="K_UNICEFApprovedBy" ma:index="43" nillable="true" ma:displayName="K_UNICEF Approved By" ma:list="UserInfo" ma:SharePointGroup="0" ma:internalName="K_UNICEFApprov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K_UNICEFComments" ma:index="44" nillable="true" ma:displayName="K_UNICEF Comments" ma:internalName="K_UNICEFComments">
<xsd:simpleType>
<xsd:restriction base="dms:Note">
<xsd:maxLength value="255"/>
</xsd:restriction>
</xsd:simpleType>
</xsd:element>
<xsd:element name="K_UNICEFRequestedBy" ma:index="45" nillable="true" ma:displayName="K_UNICEF Requested By" ma:list="UserInfo" ma:SharePointGroup="0" ma:internalName="K_UNICEFRequest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/xsd:schema>
<xsd:schema targetNamespace="65182ab8-747e-4d 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K_UNICEFStatus" ma:index="46" nillable="true" ma:displayName="K_UNICEF Status" ma:format="Dropdown" ma:internalName="K_UNICEFStatus">
<xsd:simpleType>
<xsd:restriction base="dms:Choice">
<xsd:enumeration value="In Progress"/>
<xsd:enumeration value="Approved"/>
<xsd:enumeration value="Rejected"/>
<xsd:enumeration value="Unpublished"/>
</xsd:restriction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8" ma:displayName="Content Type"/>
<xsd:element ref="dc:title" minOccurs="0" maxOccurs="1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Props1.xml><?xml version="1.0" encoding="utf-8"?>
<ds:datastoreItem xmlns:ds="http://schemas.openxmlformats.org/officeDocument/2006/customXml" ds:itemID="{B56D61FB-1CFC-4F00-8C1B-753F40E8A16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C24B317-628E-414D-8D7F-E1AC1DAF5A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BD629-1977-43BD-AB43-A23D9767069C}">
  <ds:schemaRefs>
    <ds:schemaRef ds:uri="http://schemas.microsoft.com/office/2006/metadata/properties"/>
    <ds:schemaRef ds:uri="http://schemas.microsoft.com/office/infopath/2007/PartnerControls"/>
    <ds:schemaRef ds:uri="6d073afc-325a-40aa-8ca5-093327bee0ce"/>
    <ds:schemaRef ds:uri="ca283e0b-db31-4043-a2ef-b80661bf084a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sharepoint/v3"/>
  </ds:schemaRefs>
</ds:datastoreItem>
</file>

<file path=customXml/itemProps4.xml><?xml version="1.0" encoding="utf-8"?>
<ds:datastoreItem xmlns:ds="http://schemas.openxmlformats.org/officeDocument/2006/customXml" ds:itemID="{53C60DAD-3773-4B3A-B640-B40A0272D6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283e0b-db31-4043-a2ef-b80661bf084a"/>
    <ds:schemaRef ds:uri="6d073afc-325a-40aa-8ca5-093327bee0ce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357</Words>
  <Application>Microsoft Office PowerPoint</Application>
  <PresentationFormat>Custom</PresentationFormat>
  <Paragraphs>26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Mulish ExtraBold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Diksha Mudbhary-Sitaula</dc:creator>
  <cp:lastModifiedBy>Diksha Mudbhary-Sitaula</cp:lastModifiedBy>
  <cp:revision>2</cp:revision>
  <dcterms:modified xsi:type="dcterms:W3CDTF">2024-04-23T02:42:22Z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0x0101009BA85F8052A6DA4FA3E31FF9F74C697000BF55A68919E6C048973B20742818996D</vt:lpwstr>
  </property>
  <property fmtid="{D5CDD505-2E9C-101B-9397-08002B2CF9AE}" pid="3" name="OfficeDivision">
    <vt:lpwstr>14;#Programme Division-456D|b599cc08-53d0-4ecf-afce-40bdcdf910e2</vt:lpwstr>
  </property>
  <property fmtid="{D5CDD505-2E9C-101B-9397-08002B2CF9AE}" pid="4" name="_dlc_DocIdItemGuid">
    <vt:lpwstr>b01235b3-b23a-4802-b665-3d5d76fac16f</vt:lpwstr>
  </property>
  <property fmtid="{D5CDD505-2E9C-101B-9397-08002B2CF9AE}" pid="5" name="SystemDTAC">
    <vt:lpwstr/>
  </property>
  <property fmtid="{D5CDD505-2E9C-101B-9397-08002B2CF9AE}" pid="6" name="TaxKeyword">
    <vt:lpwstr/>
  </property>
  <property fmtid="{D5CDD505-2E9C-101B-9397-08002B2CF9AE}" pid="7" name="Topic">
    <vt:lpwstr/>
  </property>
  <property fmtid="{D5CDD505-2E9C-101B-9397-08002B2CF9AE}" pid="8" name="MediaServiceImageTags">
    <vt:lpwstr/>
  </property>
  <property fmtid="{D5CDD505-2E9C-101B-9397-08002B2CF9AE}" pid="9" name="CriticalForLongTermRetention">
    <vt:lpwstr/>
  </property>
  <property fmtid="{D5CDD505-2E9C-101B-9397-08002B2CF9AE}" pid="10" name="DocumentType">
    <vt:lpwstr/>
  </property>
  <property fmtid="{D5CDD505-2E9C-101B-9397-08002B2CF9AE}" pid="11" name="ecm_ItemDeleteBlockHolders">
    <vt:lpwstr>ecm_InPlaceRecordLock</vt:lpwstr>
  </property>
  <property fmtid="{D5CDD505-2E9C-101B-9397-08002B2CF9AE}" pid="12" name="ecm_RecordRestrictions">
    <vt:lpwstr>BlockDelete, BlockEdit</vt:lpwstr>
  </property>
  <property fmtid="{D5CDD505-2E9C-101B-9397-08002B2CF9AE}" pid="13" name="ecm_ItemLockHolders">
    <vt:lpwstr>ecm_InPlaceRecordLock</vt:lpwstr>
  </property>
</Properties>
</file>