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0287000" cy="10287000"/>
  <p:notesSz cx="6858000" cy="9144000"/>
  <p:embeddedFontLst>
    <p:embeddedFont>
      <p:font typeface="Mulish Black" panose="020B0604020202020204" charset="0"/>
      <p:bold r:id="rId12"/>
      <p:boldItalic r:id="rId13"/>
    </p:embeddedFont>
    <p:embeddedFont>
      <p:font typeface="Mulish ExtraBold" panose="020B0604020202020204" charset="0"/>
      <p:bold r:id="rId14"/>
      <p:boldItalic r:id="rId15"/>
    </p:embeddedFont>
    <p:embeddedFont>
      <p:font typeface="Mulish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  <p15:guide id="3" pos="279">
          <p15:clr>
            <a:srgbClr val="747775"/>
          </p15:clr>
        </p15:guide>
        <p15:guide id="4" orient="horz" pos="4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6E504-B429-4A0B-B08F-EE985E6D5F34}" v="1" dt="2024-04-23T02:51:1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828" y="40"/>
      </p:cViewPr>
      <p:guideLst>
        <p:guide orient="horz" pos="3240"/>
        <p:guide pos="3240"/>
        <p:guide pos="279"/>
        <p:guide orient="horz" pos="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sha Mudbhary-Sitaula" userId="e5961e22-d97c-4d35-8513-7c669f301db5" providerId="ADAL" clId="{5216E504-B429-4A0B-B08F-EE985E6D5F34}"/>
    <pc:docChg chg="modSld">
      <pc:chgData name="Diksha Mudbhary-Sitaula" userId="e5961e22-d97c-4d35-8513-7c669f301db5" providerId="ADAL" clId="{5216E504-B429-4A0B-B08F-EE985E6D5F34}" dt="2024-04-23T02:54:44.429" v="28" actId="255"/>
      <pc:docMkLst>
        <pc:docMk/>
      </pc:docMkLst>
      <pc:sldChg chg="modSp mod">
        <pc:chgData name="Diksha Mudbhary-Sitaula" userId="e5961e22-d97c-4d35-8513-7c669f301db5" providerId="ADAL" clId="{5216E504-B429-4A0B-B08F-EE985E6D5F34}" dt="2024-04-23T02:49:34.536" v="3" actId="1076"/>
        <pc:sldMkLst>
          <pc:docMk/>
          <pc:sldMk cId="0" sldId="256"/>
        </pc:sldMkLst>
        <pc:spChg chg="mod">
          <ac:chgData name="Diksha Mudbhary-Sitaula" userId="e5961e22-d97c-4d35-8513-7c669f301db5" providerId="ADAL" clId="{5216E504-B429-4A0B-B08F-EE985E6D5F34}" dt="2024-04-23T02:49:34.536" v="3" actId="1076"/>
          <ac:spMkLst>
            <pc:docMk/>
            <pc:sldMk cId="0" sldId="256"/>
            <ac:spMk id="56" creationId="{00000000-0000-0000-0000-000000000000}"/>
          </ac:spMkLst>
        </pc:spChg>
      </pc:sldChg>
      <pc:sldChg chg="modSp mod">
        <pc:chgData name="Diksha Mudbhary-Sitaula" userId="e5961e22-d97c-4d35-8513-7c669f301db5" providerId="ADAL" clId="{5216E504-B429-4A0B-B08F-EE985E6D5F34}" dt="2024-04-23T02:50:15.959" v="5" actId="255"/>
        <pc:sldMkLst>
          <pc:docMk/>
          <pc:sldMk cId="0" sldId="257"/>
        </pc:sldMkLst>
        <pc:spChg chg="mod">
          <ac:chgData name="Diksha Mudbhary-Sitaula" userId="e5961e22-d97c-4d35-8513-7c669f301db5" providerId="ADAL" clId="{5216E504-B429-4A0B-B08F-EE985E6D5F34}" dt="2024-04-23T02:50:15.959" v="5" actId="255"/>
          <ac:spMkLst>
            <pc:docMk/>
            <pc:sldMk cId="0" sldId="257"/>
            <ac:spMk id="63" creationId="{00000000-0000-0000-0000-000000000000}"/>
          </ac:spMkLst>
        </pc:spChg>
      </pc:sldChg>
      <pc:sldChg chg="modSp mod">
        <pc:chgData name="Diksha Mudbhary-Sitaula" userId="e5961e22-d97c-4d35-8513-7c669f301db5" providerId="ADAL" clId="{5216E504-B429-4A0B-B08F-EE985E6D5F34}" dt="2024-04-23T02:51:54.459" v="14" actId="1076"/>
        <pc:sldMkLst>
          <pc:docMk/>
          <pc:sldMk cId="0" sldId="258"/>
        </pc:sldMkLst>
        <pc:spChg chg="mod">
          <ac:chgData name="Diksha Mudbhary-Sitaula" userId="e5961e22-d97c-4d35-8513-7c669f301db5" providerId="ADAL" clId="{5216E504-B429-4A0B-B08F-EE985E6D5F34}" dt="2024-04-23T02:50:55.567" v="7" actId="255"/>
          <ac:spMkLst>
            <pc:docMk/>
            <pc:sldMk cId="0" sldId="258"/>
            <ac:spMk id="71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1:42.981" v="13" actId="14100"/>
          <ac:spMkLst>
            <pc:docMk/>
            <pc:sldMk cId="0" sldId="258"/>
            <ac:spMk id="72" creationId="{00000000-0000-0000-0000-000000000000}"/>
          </ac:spMkLst>
        </pc:spChg>
        <pc:picChg chg="mod">
          <ac:chgData name="Diksha Mudbhary-Sitaula" userId="e5961e22-d97c-4d35-8513-7c669f301db5" providerId="ADAL" clId="{5216E504-B429-4A0B-B08F-EE985E6D5F34}" dt="2024-04-23T02:51:54.459" v="14" actId="1076"/>
          <ac:picMkLst>
            <pc:docMk/>
            <pc:sldMk cId="0" sldId="258"/>
            <ac:picMk id="69" creationId="{00000000-0000-0000-0000-000000000000}"/>
          </ac:picMkLst>
        </pc:picChg>
      </pc:sldChg>
      <pc:sldChg chg="modSp mod">
        <pc:chgData name="Diksha Mudbhary-Sitaula" userId="e5961e22-d97c-4d35-8513-7c669f301db5" providerId="ADAL" clId="{5216E504-B429-4A0B-B08F-EE985E6D5F34}" dt="2024-04-23T02:54:13.024" v="26" actId="1076"/>
        <pc:sldMkLst>
          <pc:docMk/>
          <pc:sldMk cId="0" sldId="259"/>
        </pc:sldMkLst>
        <pc:spChg chg="mod">
          <ac:chgData name="Diksha Mudbhary-Sitaula" userId="e5961e22-d97c-4d35-8513-7c669f301db5" providerId="ADAL" clId="{5216E504-B429-4A0B-B08F-EE985E6D5F34}" dt="2024-04-23T02:52:24.137" v="17" actId="1076"/>
          <ac:spMkLst>
            <pc:docMk/>
            <pc:sldMk cId="0" sldId="259"/>
            <ac:spMk id="80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2:44.443" v="19" actId="14100"/>
          <ac:spMkLst>
            <pc:docMk/>
            <pc:sldMk cId="0" sldId="259"/>
            <ac:spMk id="81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3:02.915" v="20"/>
          <ac:spMkLst>
            <pc:docMk/>
            <pc:sldMk cId="0" sldId="259"/>
            <ac:spMk id="82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3:24.256" v="22" actId="14100"/>
          <ac:spMkLst>
            <pc:docMk/>
            <pc:sldMk cId="0" sldId="259"/>
            <ac:spMk id="83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3:43.122" v="23"/>
          <ac:spMkLst>
            <pc:docMk/>
            <pc:sldMk cId="0" sldId="259"/>
            <ac:spMk id="84" creationId="{00000000-0000-0000-0000-000000000000}"/>
          </ac:spMkLst>
        </pc:spChg>
        <pc:spChg chg="mod">
          <ac:chgData name="Diksha Mudbhary-Sitaula" userId="e5961e22-d97c-4d35-8513-7c669f301db5" providerId="ADAL" clId="{5216E504-B429-4A0B-B08F-EE985E6D5F34}" dt="2024-04-23T02:54:13.024" v="26" actId="1076"/>
          <ac:spMkLst>
            <pc:docMk/>
            <pc:sldMk cId="0" sldId="259"/>
            <ac:spMk id="85" creationId="{00000000-0000-0000-0000-000000000000}"/>
          </ac:spMkLst>
        </pc:spChg>
      </pc:sldChg>
      <pc:sldChg chg="modSp mod">
        <pc:chgData name="Diksha Mudbhary-Sitaula" userId="e5961e22-d97c-4d35-8513-7c669f301db5" providerId="ADAL" clId="{5216E504-B429-4A0B-B08F-EE985E6D5F34}" dt="2024-04-23T02:54:44.429" v="28" actId="255"/>
        <pc:sldMkLst>
          <pc:docMk/>
          <pc:sldMk cId="0" sldId="260"/>
        </pc:sldMkLst>
        <pc:spChg chg="mod">
          <ac:chgData name="Diksha Mudbhary-Sitaula" userId="e5961e22-d97c-4d35-8513-7c669f301db5" providerId="ADAL" clId="{5216E504-B429-4A0B-B08F-EE985E6D5F34}" dt="2024-04-23T02:54:44.429" v="28" actId="255"/>
          <ac:spMkLst>
            <pc:docMk/>
            <pc:sldMk cId="0" sldId="260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e8d2f34c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e8d2f34c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e8d2f34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e8d2f34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e8d2f34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e8d2f34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e8d2f34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e8d2f34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21031" r="23093"/>
          <a:stretch/>
        </p:blipFill>
        <p:spPr>
          <a:xfrm>
            <a:off x="4050175" y="2687900"/>
            <a:ext cx="6347126" cy="75767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5840" y="133369"/>
            <a:ext cx="5774920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Las pruebas de diagnóstico nos proporcionan información fundamental acerca de nuestra salud y nos ayudan a saber cómo actuar a continuación.</a:t>
            </a:r>
            <a:endParaRPr sz="40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76200"/>
            <a:ext cx="10363199" cy="103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200" y="2734750"/>
            <a:ext cx="7592801" cy="75928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66800" y="544925"/>
            <a:ext cx="8085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>
                <a:solidFill>
                  <a:schemeClr val="lt1"/>
                </a:solidFill>
                <a:latin typeface="Mulish Medium"/>
                <a:ea typeface="Mulish Medium"/>
                <a:cs typeface="Mulish Medium"/>
                <a:sym typeface="Mulish Medium"/>
              </a:rPr>
              <a:t>Las pruebas de diagnóstico nos ayudan a proteger nuestra salud y la de los demás.</a:t>
            </a:r>
            <a:endParaRPr sz="48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835" y="2251860"/>
            <a:ext cx="14906650" cy="83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425" y="8678388"/>
            <a:ext cx="3619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66800" y="544925"/>
            <a:ext cx="9304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Nunca sabemos si alguien de nuestro entorno podría estar en riesgo.</a:t>
            </a:r>
            <a:endParaRPr sz="48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66800" y="2702225"/>
            <a:ext cx="280312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82D50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Ayude a frenar el contagio; hágase la prueba.</a:t>
            </a:r>
            <a:endParaRPr sz="3200" dirty="0">
              <a:solidFill>
                <a:srgbClr val="082D50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r="40649" b="12785"/>
          <a:stretch/>
        </p:blipFill>
        <p:spPr>
          <a:xfrm>
            <a:off x="1126800" y="1315650"/>
            <a:ext cx="9160202" cy="89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6275" y="7322500"/>
            <a:ext cx="7200724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53715" y="1281771"/>
            <a:ext cx="4102685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¿</a:t>
            </a:r>
            <a:r>
              <a:rPr lang="en-US" sz="48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Escalofríos</a:t>
            </a:r>
            <a:r>
              <a:rPr lang="en-US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?</a:t>
            </a:r>
            <a:endParaRPr sz="48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90600" y="2097325"/>
            <a:ext cx="388516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¿</a:t>
            </a:r>
            <a:r>
              <a:rPr lang="en-US" sz="70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Fiebre</a:t>
            </a:r>
            <a:r>
              <a:rPr lang="en-US" sz="7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?</a:t>
            </a:r>
            <a:endParaRPr sz="70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66800" y="3367375"/>
            <a:ext cx="3543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¿</a:t>
            </a:r>
            <a:r>
              <a:rPr lang="en-US" sz="36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Tos</a:t>
            </a:r>
            <a:r>
              <a:rPr lang="en-U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?</a:t>
            </a:r>
            <a:endParaRPr sz="36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749500" y="4050775"/>
            <a:ext cx="3006900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¿</a:t>
            </a:r>
            <a:r>
              <a:rPr lang="en-US" sz="36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Cansancio</a:t>
            </a:r>
            <a:r>
              <a:rPr lang="en-U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?</a:t>
            </a:r>
            <a:endParaRPr sz="36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35150" y="4696113"/>
            <a:ext cx="3006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¿</a:t>
            </a:r>
            <a:r>
              <a:rPr lang="en-US" sz="32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Dificultad</a:t>
            </a:r>
            <a:r>
              <a:rPr lang="en-US" sz="32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 para </a:t>
            </a:r>
            <a:r>
              <a:rPr lang="en-US" sz="3200" dirty="0" err="1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respirar</a:t>
            </a:r>
            <a:r>
              <a:rPr lang="en-US" sz="32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?</a:t>
            </a:r>
            <a:endParaRPr sz="32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252950" y="7298017"/>
            <a:ext cx="80859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Si la respuesta es sí, ¡es momento de hacerse una prueba!</a:t>
            </a:r>
            <a:endParaRPr sz="40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30125" y="786600"/>
            <a:ext cx="71619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Salga de dudas, ¡hágase la prueba!</a:t>
            </a:r>
            <a:endParaRPr sz="80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r="28774" b="21290"/>
          <a:stretch/>
        </p:blipFill>
        <p:spPr>
          <a:xfrm>
            <a:off x="253925" y="2891825"/>
            <a:ext cx="10033075" cy="739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3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lcf76f155ced4ddcb4097134ff3c332f xmlns="5fb256f3-6233-433a-8366-f24d9efb8dd0"><Terms xmlns="http://schemas.microsoft.com/office/infopath/2007/PartnerControls"></Terms></lcf76f155ced4ddcb4097134ff3c332f><TaxKeywordTaxHTField xmlns="6d073afc-325a-40aa-8ca5-093327bee0ce"><Terms xmlns="http://schemas.microsoft.com/office/infopath/2007/PartnerControls"></Terms></TaxKeywordTaxHTField><_dlc_DocId xmlns="6d073afc-325a-40aa-8ca5-093327bee0ce">K6SJJ6KFD6K2-266479262-273</_dlc_DocId><_dlc_DocIdUrl xmlns="6d073afc-325a-40aa-8ca5-093327bee0ce"><Url>https://unicef.sharepoint.com/teams/PD-AMRDiagnostics/_layouts/15/DocIdRedir.aspx?ID=K6SJJ6KFD6K2-266479262-273</Url><Description>K6SJJ6KFD6K2-266479262-273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Seungha Yu</DisplayName><AccountId>18</AccountId><AccountType/></UserInfo></K_UNICEFRequestedBy><K_UNICEFStatus xmlns="65182ab8-747e-4d 60-8b70-c4a0a711ff47">Approved</K_UNICEFStatus><_vti_ItemDeclaredRecord xmlns="http://schemas.microsoft.com/sharepoint/v3">2024-04-25T14:35:24+00:00</_vti_ItemDeclaredRecord><_vti_ItemHoldRecordStatus xmlns="http://schemas.microsoft.com/sharepoint/v3">273</_vti_ItemHoldRecordStatus></documentManagement>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D1200-89F5-43CF-8D1C-CD28B941128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E26895-2E0C-46B7-AD42-8EE031B4B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6d073afc-325a-40aa-8ca5-093327bee0ce"/>
    <ds:schemaRef ds:uri="http://schemas.microsoft.com/sharepoint/v4"/>
    <ds:schemaRef ds:uri="5fb256f3-6233-433a-8366-f24d9efb8dd0"/>
    <ds:schemaRef ds:uri="65182ab8-747e-4d60-8b70-c4a0a711ff47"/>
    <ds:schemaRef ds:uri="65182ab8-747e-4d 60-8b70-c4a0a711f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CD2167-3A66-4BB8-BC14-0CC8C0CE1161}">
  <ds:schemaRefs>
    <ds:schemaRef ds:uri="http://schemas.microsoft.com/office/2006/metadata/properties"/>
    <ds:schemaRef ds:uri="http://schemas.microsoft.com/office/infopath/2007/PartnerControls"/>
    <ds:schemaRef ds:uri="6d073afc-325a-40aa-8ca5-093327bee0ce"/>
    <ds:schemaRef ds:uri="ca283e0b-db31-4043-a2ef-b80661bf084a"/>
    <ds:schemaRef ds:uri="http://schemas.microsoft.com/sharepoint/v4"/>
    <ds:schemaRef ds:uri="5fb256f3-6233-433a-8366-f24d9efb8dd0"/>
    <ds:schemaRef ds:uri="65182ab8-747e-4d60-8b70-c4a0a711ff47"/>
    <ds:schemaRef ds:uri="65182ab8-747e-4d 60-8b70-c4a0a711ff47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9BB0089D-67D2-4A83-A9EA-EA447558B5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100</Words>
  <Application>Microsoft Office PowerPoint</Application>
  <PresentationFormat>Custom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Mulish Medium</vt:lpstr>
      <vt:lpstr>Mulish ExtraBold</vt:lpstr>
      <vt:lpstr>Arial</vt:lpstr>
      <vt:lpstr>Mulish Black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Diksha Mudbhary-Sitaula</dc:creator>
  <cp:lastModifiedBy>Diksha Mudbhary-Sitaula</cp:lastModifiedBy>
  <cp:revision>1</cp:revision>
  <dcterms:modified xsi:type="dcterms:W3CDTF">2024-04-23T02:54:50Z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a06d1e86-d8b2-4539-8bab-8391dde47db7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MediaServiceImageTags">
    <vt:lpwstr/>
  </property>
  <property fmtid="{D5CDD505-2E9C-101B-9397-08002B2CF9AE}" pid="9" name="CriticalForLongTermRetention">
    <vt:lpwstr/>
  </property>
  <property fmtid="{D5CDD505-2E9C-101B-9397-08002B2CF9AE}" pid="10" name="DocumentType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