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691813" cy="15119350"/>
  <p:notesSz cx="6858000" cy="9144000"/>
  <p:embeddedFontLst>
    <p:embeddedFont>
      <p:font typeface="Mulish Black" panose="020B0604020202020204" charset="0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747775"/>
          </p15:clr>
        </p15:guide>
        <p15:guide id="2" pos="3368">
          <p15:clr>
            <a:srgbClr val="747775"/>
          </p15:clr>
        </p15:guide>
        <p15:guide id="3" pos="432">
          <p15:clr>
            <a:srgbClr val="747775"/>
          </p15:clr>
        </p15:guide>
        <p15:guide id="4" orient="horz" pos="79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244" y="100"/>
      </p:cViewPr>
      <p:guideLst>
        <p:guide orient="horz" pos="4762"/>
        <p:guide pos="3368"/>
        <p:guide pos="432"/>
        <p:guide orient="horz" pos="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F0DCB00C-8376-49F3-A158-208AEDE194CC}"/>
    <pc:docChg chg="modSld">
      <pc:chgData name="Diksha Mudbhary-Sitaula" userId="e5961e22-d97c-4d35-8513-7c669f301db5" providerId="ADAL" clId="{F0DCB00C-8376-49F3-A158-208AEDE194CC}" dt="2024-04-29T14:04:53.426" v="5"/>
      <pc:docMkLst>
        <pc:docMk/>
      </pc:docMkLst>
      <pc:sldChg chg="modSp mod">
        <pc:chgData name="Diksha Mudbhary-Sitaula" userId="e5961e22-d97c-4d35-8513-7c669f301db5" providerId="ADAL" clId="{F0DCB00C-8376-49F3-A158-208AEDE194CC}" dt="2024-04-29T14:03:31.318" v="0"/>
        <pc:sldMkLst>
          <pc:docMk/>
          <pc:sldMk cId="0" sldId="256"/>
        </pc:sldMkLst>
        <pc:spChg chg="mod">
          <ac:chgData name="Diksha Mudbhary-Sitaula" userId="e5961e22-d97c-4d35-8513-7c669f301db5" providerId="ADAL" clId="{F0DCB00C-8376-49F3-A158-208AEDE194CC}" dt="2024-04-29T14:03:31.318" v="0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Diksha Mudbhary-Sitaula" userId="e5961e22-d97c-4d35-8513-7c669f301db5" providerId="ADAL" clId="{F0DCB00C-8376-49F3-A158-208AEDE194CC}" dt="2024-04-29T14:03:50.971" v="1"/>
        <pc:sldMkLst>
          <pc:docMk/>
          <pc:sldMk cId="0" sldId="257"/>
        </pc:sldMkLst>
        <pc:spChg chg="mod">
          <ac:chgData name="Diksha Mudbhary-Sitaula" userId="e5961e22-d97c-4d35-8513-7c669f301db5" providerId="ADAL" clId="{F0DCB00C-8376-49F3-A158-208AEDE194CC}" dt="2024-04-29T14:03:50.971" v="1"/>
          <ac:spMkLst>
            <pc:docMk/>
            <pc:sldMk cId="0" sldId="257"/>
            <ac:spMk id="61" creationId="{00000000-0000-0000-0000-000000000000}"/>
          </ac:spMkLst>
        </pc:spChg>
      </pc:sldChg>
      <pc:sldChg chg="modSp mod">
        <pc:chgData name="Diksha Mudbhary-Sitaula" userId="e5961e22-d97c-4d35-8513-7c669f301db5" providerId="ADAL" clId="{F0DCB00C-8376-49F3-A158-208AEDE194CC}" dt="2024-04-29T14:04:09.209" v="2"/>
        <pc:sldMkLst>
          <pc:docMk/>
          <pc:sldMk cId="0" sldId="258"/>
        </pc:sldMkLst>
        <pc:spChg chg="mod">
          <ac:chgData name="Diksha Mudbhary-Sitaula" userId="e5961e22-d97c-4d35-8513-7c669f301db5" providerId="ADAL" clId="{F0DCB00C-8376-49F3-A158-208AEDE194CC}" dt="2024-04-29T14:04:09.209" v="2"/>
          <ac:spMkLst>
            <pc:docMk/>
            <pc:sldMk cId="0" sldId="258"/>
            <ac:spMk id="67" creationId="{00000000-0000-0000-0000-000000000000}"/>
          </ac:spMkLst>
        </pc:spChg>
      </pc:sldChg>
      <pc:sldChg chg="modSp mod">
        <pc:chgData name="Diksha Mudbhary-Sitaula" userId="e5961e22-d97c-4d35-8513-7c669f301db5" providerId="ADAL" clId="{F0DCB00C-8376-49F3-A158-208AEDE194CC}" dt="2024-04-29T14:04:31.670" v="4" actId="20577"/>
        <pc:sldMkLst>
          <pc:docMk/>
          <pc:sldMk cId="0" sldId="259"/>
        </pc:sldMkLst>
        <pc:spChg chg="mod">
          <ac:chgData name="Diksha Mudbhary-Sitaula" userId="e5961e22-d97c-4d35-8513-7c669f301db5" providerId="ADAL" clId="{F0DCB00C-8376-49F3-A158-208AEDE194CC}" dt="2024-04-29T14:04:31.670" v="4" actId="20577"/>
          <ac:spMkLst>
            <pc:docMk/>
            <pc:sldMk cId="0" sldId="259"/>
            <ac:spMk id="73" creationId="{00000000-0000-0000-0000-000000000000}"/>
          </ac:spMkLst>
        </pc:spChg>
      </pc:sldChg>
      <pc:sldChg chg="modSp mod">
        <pc:chgData name="Diksha Mudbhary-Sitaula" userId="e5961e22-d97c-4d35-8513-7c669f301db5" providerId="ADAL" clId="{F0DCB00C-8376-49F3-A158-208AEDE194CC}" dt="2024-04-29T14:04:53.426" v="5"/>
        <pc:sldMkLst>
          <pc:docMk/>
          <pc:sldMk cId="0" sldId="260"/>
        </pc:sldMkLst>
        <pc:spChg chg="mod">
          <ac:chgData name="Diksha Mudbhary-Sitaula" userId="e5961e22-d97c-4d35-8513-7c669f301db5" providerId="ADAL" clId="{F0DCB00C-8376-49F3-A158-208AEDE194CC}" dt="2024-04-29T14:04:53.426" v="5"/>
          <ac:spMkLst>
            <pc:docMk/>
            <pc:sldMk cId="0" sldId="260"/>
            <ac:spMk id="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296" y="685800"/>
            <a:ext cx="242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3ad7110f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3ad7110f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3ad7110f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3ad7110f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3ad7110f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3ad7110f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3ad7110f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3ad7110f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8331286"/>
            <a:ext cx="9963000" cy="2330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3251601"/>
            <a:ext cx="9963000" cy="57720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435100" algn="ctr">
              <a:spcBef>
                <a:spcPts val="0"/>
              </a:spcBef>
              <a:spcAft>
                <a:spcPts val="0"/>
              </a:spcAft>
              <a:buSzPts val="19000"/>
              <a:buChar char="●"/>
              <a:defRPr/>
            </a:lvl1pPr>
            <a:lvl2pPr marL="914400" lvl="1" indent="-1168400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2pPr>
            <a:lvl3pPr marL="1371600" lvl="2" indent="-1168400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3pPr>
            <a:lvl4pPr marL="1828800" lvl="3" indent="-116840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4pPr>
            <a:lvl5pPr marL="2286000" lvl="4" indent="-1168400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5pPr>
            <a:lvl6pPr marL="2743200" lvl="5" indent="-1168400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6pPr>
            <a:lvl7pPr marL="3200400" lvl="6" indent="-116840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7pPr>
            <a:lvl8pPr marL="3657600" lvl="7" indent="-1168400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8pPr>
            <a:lvl9pPr marL="4114800" lvl="8" indent="-1168400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435100">
              <a:spcBef>
                <a:spcPts val="0"/>
              </a:spcBef>
              <a:spcAft>
                <a:spcPts val="0"/>
              </a:spcAft>
              <a:buSzPts val="19000"/>
              <a:buChar char="●"/>
              <a:defRPr/>
            </a:lvl1pPr>
            <a:lvl2pPr marL="914400" lvl="1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2pPr>
            <a:lvl3pPr marL="1371600" lvl="2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3pPr>
            <a:lvl4pPr marL="1828800" lvl="3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4pPr>
            <a:lvl5pPr marL="2286000" lvl="4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5pPr>
            <a:lvl6pPr marL="2743200" lvl="5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6pPr>
            <a:lvl7pPr marL="3200400" lvl="6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7pPr>
            <a:lvl8pPr marL="3657600" lvl="7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8pPr>
            <a:lvl9pPr marL="4114800" lvl="8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marL="914400" lvl="1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2pPr>
            <a:lvl3pPr marL="1371600" lvl="2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3pPr>
            <a:lvl4pPr marL="1828800" lvl="3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4pPr>
            <a:lvl5pPr marL="2286000" lvl="4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5pPr>
            <a:lvl6pPr marL="2743200" lvl="5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6pPr>
            <a:lvl7pPr marL="3200400" lvl="6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7pPr>
            <a:lvl8pPr marL="3657600" lvl="7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8pPr>
            <a:lvl9pPr marL="4114800" lvl="8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marL="914400" lvl="1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2pPr>
            <a:lvl3pPr marL="1371600" lvl="2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3pPr>
            <a:lvl4pPr marL="1828800" lvl="3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4pPr>
            <a:lvl5pPr marL="2286000" lvl="4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5pPr>
            <a:lvl6pPr marL="2743200" lvl="5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6pPr>
            <a:lvl7pPr marL="3200400" lvl="6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7pPr>
            <a:lvl8pPr marL="3657600" lvl="7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8pPr>
            <a:lvl9pPr marL="4114800" lvl="8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1633260"/>
            <a:ext cx="3283500" cy="22215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1pPr>
            <a:lvl2pPr lvl="1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2pPr>
            <a:lvl3pPr lvl="2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3pPr>
            <a:lvl4pPr lvl="3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4pPr>
            <a:lvl5pPr lvl="4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5pPr>
            <a:lvl6pPr lvl="5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6pPr>
            <a:lvl7pPr lvl="6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7pPr>
            <a:lvl8pPr lvl="7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8pPr>
            <a:lvl9pPr lvl="8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1pPr>
            <a:lvl2pPr marL="914400" lvl="1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2pPr>
            <a:lvl3pPr marL="1371600" lvl="2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3pPr>
            <a:lvl4pPr marL="1828800" lvl="3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4pPr>
            <a:lvl5pPr marL="2286000" lvl="4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5pPr>
            <a:lvl6pPr marL="2743200" lvl="5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6pPr>
            <a:lvl7pPr marL="3200400" lvl="6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7pPr>
            <a:lvl8pPr marL="3657600" lvl="7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8pPr>
            <a:lvl9pPr marL="4114800" lvl="8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1pPr>
            <a:lvl2pPr lvl="1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2pPr>
            <a:lvl3pPr lvl="2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3pPr>
            <a:lvl4pPr lvl="3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4pPr>
            <a:lvl5pPr lvl="4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5pPr>
            <a:lvl6pPr lvl="5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6pPr>
            <a:lvl7pPr lvl="6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7pPr>
            <a:lvl8pPr lvl="7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8pPr>
            <a:lvl9pPr lvl="8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67125" tIns="967125" rIns="967125" bIns="9671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3625081"/>
            <a:ext cx="4730100" cy="43575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8240011"/>
            <a:ext cx="4730100" cy="36309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2128514"/>
            <a:ext cx="4486500" cy="108624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marL="457200" lvl="0" indent="-1435100">
              <a:spcBef>
                <a:spcPts val="0"/>
              </a:spcBef>
              <a:spcAft>
                <a:spcPts val="0"/>
              </a:spcAft>
              <a:buSzPts val="19000"/>
              <a:buChar char="●"/>
              <a:defRPr/>
            </a:lvl1pPr>
            <a:lvl2pPr marL="914400" lvl="1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2pPr>
            <a:lvl3pPr marL="1371600" lvl="2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3pPr>
            <a:lvl4pPr marL="1828800" lvl="3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4pPr>
            <a:lvl5pPr marL="2286000" lvl="4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5pPr>
            <a:lvl6pPr marL="2743200" lvl="5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6pPr>
            <a:lvl7pPr marL="3200400" lvl="6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7pPr>
            <a:lvl8pPr marL="3657600" lvl="7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8pPr>
            <a:lvl9pPr marL="4114800" lvl="8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435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0"/>
              <a:buChar char="●"/>
              <a:defRPr sz="19000">
                <a:solidFill>
                  <a:schemeClr val="dk2"/>
                </a:solidFill>
              </a:defRPr>
            </a:lvl1pPr>
            <a:lvl2pPr marL="914400" lvl="1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○"/>
              <a:defRPr sz="14800">
                <a:solidFill>
                  <a:schemeClr val="dk2"/>
                </a:solidFill>
              </a:defRPr>
            </a:lvl2pPr>
            <a:lvl3pPr marL="1371600" lvl="2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■"/>
              <a:defRPr sz="14800">
                <a:solidFill>
                  <a:schemeClr val="dk2"/>
                </a:solidFill>
              </a:defRPr>
            </a:lvl3pPr>
            <a:lvl4pPr marL="1828800" lvl="3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●"/>
              <a:defRPr sz="14800">
                <a:solidFill>
                  <a:schemeClr val="dk2"/>
                </a:solidFill>
              </a:defRPr>
            </a:lvl4pPr>
            <a:lvl5pPr marL="2286000" lvl="4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○"/>
              <a:defRPr sz="14800">
                <a:solidFill>
                  <a:schemeClr val="dk2"/>
                </a:solidFill>
              </a:defRPr>
            </a:lvl5pPr>
            <a:lvl6pPr marL="2743200" lvl="5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■"/>
              <a:defRPr sz="14800">
                <a:solidFill>
                  <a:schemeClr val="dk2"/>
                </a:solidFill>
              </a:defRPr>
            </a:lvl6pPr>
            <a:lvl7pPr marL="3200400" lvl="6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●"/>
              <a:defRPr sz="14800">
                <a:solidFill>
                  <a:schemeClr val="dk2"/>
                </a:solidFill>
              </a:defRPr>
            </a:lvl7pPr>
            <a:lvl8pPr marL="3657600" lvl="7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○"/>
              <a:defRPr sz="14800">
                <a:solidFill>
                  <a:schemeClr val="dk2"/>
                </a:solidFill>
              </a:defRPr>
            </a:lvl8pPr>
            <a:lvl9pPr marL="4114800" lvl="8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■"/>
              <a:defRPr sz="1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 algn="r">
              <a:buNone/>
              <a:defRPr sz="10600">
                <a:solidFill>
                  <a:schemeClr val="dk2"/>
                </a:solidFill>
              </a:defRPr>
            </a:lvl1pPr>
            <a:lvl2pPr lvl="1" algn="r">
              <a:buNone/>
              <a:defRPr sz="10600">
                <a:solidFill>
                  <a:schemeClr val="dk2"/>
                </a:solidFill>
              </a:defRPr>
            </a:lvl2pPr>
            <a:lvl3pPr lvl="2" algn="r">
              <a:buNone/>
              <a:defRPr sz="10600">
                <a:solidFill>
                  <a:schemeClr val="dk2"/>
                </a:solidFill>
              </a:defRPr>
            </a:lvl3pPr>
            <a:lvl4pPr lvl="3" algn="r">
              <a:buNone/>
              <a:defRPr sz="10600">
                <a:solidFill>
                  <a:schemeClr val="dk2"/>
                </a:solidFill>
              </a:defRPr>
            </a:lvl4pPr>
            <a:lvl5pPr lvl="4" algn="r">
              <a:buNone/>
              <a:defRPr sz="10600">
                <a:solidFill>
                  <a:schemeClr val="dk2"/>
                </a:solidFill>
              </a:defRPr>
            </a:lvl5pPr>
            <a:lvl6pPr lvl="5" algn="r">
              <a:buNone/>
              <a:defRPr sz="10600">
                <a:solidFill>
                  <a:schemeClr val="dk2"/>
                </a:solidFill>
              </a:defRPr>
            </a:lvl6pPr>
            <a:lvl7pPr lvl="6" algn="r">
              <a:buNone/>
              <a:defRPr sz="10600">
                <a:solidFill>
                  <a:schemeClr val="dk2"/>
                </a:solidFill>
              </a:defRPr>
            </a:lvl7pPr>
            <a:lvl8pPr lvl="7" algn="r">
              <a:buNone/>
              <a:defRPr sz="10600">
                <a:solidFill>
                  <a:schemeClr val="dk2"/>
                </a:solidFill>
              </a:defRPr>
            </a:lvl8pPr>
            <a:lvl9pPr lvl="8" algn="r">
              <a:buNone/>
              <a:defRPr sz="106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28151" y="1794575"/>
            <a:ext cx="9499200" cy="51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5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Sans dépistage, la fièvre et d’autres symptômes courants peuvent être mal compris et mal traités.</a:t>
            </a:r>
            <a:endParaRPr sz="65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856378" y="1457600"/>
            <a:ext cx="9363000" cy="5878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4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Le dépistage vous aide à vous protéger et à protéger votre entourage.</a:t>
            </a:r>
            <a:endParaRPr sz="74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648725" y="1802413"/>
            <a:ext cx="9593100" cy="518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500" dirty="0">
                <a:solidFill>
                  <a:srgbClr val="152E50"/>
                </a:solidFill>
                <a:latin typeface="Mulish Black"/>
                <a:ea typeface="Mulish Black"/>
                <a:cs typeface="Mulish Black"/>
                <a:sym typeface="Mulish Black"/>
              </a:rPr>
              <a:t>Si vous avez des symptômes, faites-vous dépister pour vous protéger et protéger les autres !</a:t>
            </a:r>
            <a:endParaRPr sz="6500" dirty="0">
              <a:solidFill>
                <a:srgbClr val="152E50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 t="49" b="49"/>
          <a:stretch/>
        </p:blipFill>
        <p:spPr>
          <a:xfrm>
            <a:off x="0" y="0"/>
            <a:ext cx="10692002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572525" y="1226778"/>
            <a:ext cx="10859700" cy="518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500" dirty="0">
                <a:solidFill>
                  <a:srgbClr val="152E50"/>
                </a:solidFill>
                <a:latin typeface="Mulish Black"/>
                <a:ea typeface="Mulish Black"/>
                <a:cs typeface="Mulish Black"/>
                <a:sym typeface="Mulish Black"/>
              </a:rPr>
              <a:t>Vos symptômes peuvent sembler légers, mais le dépistage protège les personnes plus vulnérables.</a:t>
            </a:r>
            <a:endParaRPr sz="6500" dirty="0">
              <a:solidFill>
                <a:srgbClr val="152E50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648725" y="1034900"/>
            <a:ext cx="10043400" cy="718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5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Arrêtez la propagation, faites-vous dépister. </a:t>
            </a:r>
            <a:r>
              <a:rPr lang="fr-FR" sz="65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Si vous présentez des symptômes, le dépistage vous aidera à prendre la bonne décision.</a:t>
            </a:r>
            <a:endParaRPr sz="65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K_UNICEFComments xmlns="65182ab8-747e-4d60-8b70-c4a0a711ff47" xsi:nil="true"></K_UNICEFComments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K_UNICEFApprovedBy xmlns="65182ab8-747e-4d60-8b70-c4a0a711ff47"><UserInfo><DisplayName>Poornima Ravi Shankar</DisplayName><AccountId>19</AccountId><AccountType/></UserInfo></K_UNICEFApprovedB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IsK_UNICEFApproved xmlns="65182ab8-747e-4d60-8b70-c4a0a711ff47">true</IsK_UNICEFApproved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K6SJJ6KFD6K2-266479262-288</_dlc_DocId><_dlc_DocIdUrl xmlns="6d073afc-325a-40aa-8ca5-093327bee0ce"><Url>https://unicef.sharepoint.com/teams/PD-AMRDiagnostics/_layouts/15/DocIdRedir.aspx?ID=K6SJJ6KFD6K2-266479262-288</Url><Description>K6SJJ6KFD6K2-266479262-288</Description></_dlc_DocIdUrl><_vti_ItemDeclaredRecord xmlns="http://schemas.microsoft.com/sharepoint/v3">2024-05-02T09:35:18+00:00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443A32AE-E9D5-4540-BA66-2075F097B9C1}"/>
</file>

<file path=customXml/itemProps2.xml><?xml version="1.0" encoding="utf-8"?>
<ds:datastoreItem xmlns:ds="http://schemas.openxmlformats.org/officeDocument/2006/customXml" ds:itemID="{C9F552FD-B3B1-45B2-8CE8-D59B3B6F57B4}"/>
</file>

<file path=customXml/itemProps3.xml><?xml version="1.0" encoding="utf-8"?>
<ds:datastoreItem xmlns:ds="http://schemas.openxmlformats.org/officeDocument/2006/customXml" ds:itemID="{F2ED665A-D148-4261-B082-8B515D4C01BC}"/>
</file>

<file path=customXml/itemProps4.xml><?xml version="1.0" encoding="utf-8"?>
<ds:datastoreItem xmlns:ds="http://schemas.openxmlformats.org/officeDocument/2006/customXml" ds:itemID="{3A49710B-3827-4BCC-88D5-C52D642CB91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Custom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Mulish Black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Diksha Mudbhary-Sitaula</dc:creator>
  <cp:lastModifiedBy>Diksha Mudbhary-Sitaula</cp:lastModifiedBy>
  <cp:revision>1</cp:revision>
  <dcterms:modified xsi:type="dcterms:W3CDTF">2024-04-29T14:05:03Z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f8fcd590-9d3a-40cc-bedb-c2fc91e381a9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