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5"/>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5119350" cy="10691813"/>
  <p:notesSz cx="6858000" cy="9144000"/>
  <p:embeddedFontLst>
    <p:embeddedFont>
      <p:font typeface="Mulish ExtraBold" panose="020B0604020202020204" charset="0"/>
      <p:bold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8">
          <p15:clr>
            <a:srgbClr val="747775"/>
          </p15:clr>
        </p15:guide>
        <p15:guide id="2" pos="47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E3638-3BEC-4ECB-9DD5-D36FC41EFAD8}" v="2" dt="2024-04-23T03:21:07.600"/>
    <p1510:client id="{37646C6A-03E0-4DB8-BC6E-DA4721FE91AE}" v="3" dt="2024-04-23T02:26:59.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1296" y="60"/>
      </p:cViewPr>
      <p:guideLst>
        <p:guide orient="horz" pos="3368"/>
        <p:guide pos="47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ksha Mudbhary-Sitaula" userId="e5961e22-d97c-4d35-8513-7c669f301db5" providerId="ADAL" clId="{03BE3638-3BEC-4ECB-9DD5-D36FC41EFAD8}"/>
    <pc:docChg chg="custSel modSld">
      <pc:chgData name="Diksha Mudbhary-Sitaula" userId="e5961e22-d97c-4d35-8513-7c669f301db5" providerId="ADAL" clId="{03BE3638-3BEC-4ECB-9DD5-D36FC41EFAD8}" dt="2024-04-23T03:25:37.468" v="35"/>
      <pc:docMkLst>
        <pc:docMk/>
      </pc:docMkLst>
      <pc:sldChg chg="addSp delSp modSp mod">
        <pc:chgData name="Diksha Mudbhary-Sitaula" userId="e5961e22-d97c-4d35-8513-7c669f301db5" providerId="ADAL" clId="{03BE3638-3BEC-4ECB-9DD5-D36FC41EFAD8}" dt="2024-04-23T03:20:32.787" v="18" actId="2711"/>
        <pc:sldMkLst>
          <pc:docMk/>
          <pc:sldMk cId="0" sldId="256"/>
        </pc:sldMkLst>
        <pc:spChg chg="add mod">
          <ac:chgData name="Diksha Mudbhary-Sitaula" userId="e5961e22-d97c-4d35-8513-7c669f301db5" providerId="ADAL" clId="{03BE3638-3BEC-4ECB-9DD5-D36FC41EFAD8}" dt="2024-04-23T03:20:32.787" v="18" actId="2711"/>
          <ac:spMkLst>
            <pc:docMk/>
            <pc:sldMk cId="0" sldId="256"/>
            <ac:spMk id="6" creationId="{B4E33404-26B3-EE19-33A0-BFAE99A4C747}"/>
          </ac:spMkLst>
        </pc:spChg>
        <pc:picChg chg="del">
          <ac:chgData name="Diksha Mudbhary-Sitaula" userId="e5961e22-d97c-4d35-8513-7c669f301db5" providerId="ADAL" clId="{03BE3638-3BEC-4ECB-9DD5-D36FC41EFAD8}" dt="2024-04-23T03:17:47.724" v="1" actId="478"/>
          <ac:picMkLst>
            <pc:docMk/>
            <pc:sldMk cId="0" sldId="256"/>
            <ac:picMk id="3" creationId="{B2F93EE2-2740-98E4-DB68-FBD108594DBA}"/>
          </ac:picMkLst>
        </pc:picChg>
        <pc:picChg chg="add mod">
          <ac:chgData name="Diksha Mudbhary-Sitaula" userId="e5961e22-d97c-4d35-8513-7c669f301db5" providerId="ADAL" clId="{03BE3638-3BEC-4ECB-9DD5-D36FC41EFAD8}" dt="2024-04-23T03:18:07.854" v="7" actId="14100"/>
          <ac:picMkLst>
            <pc:docMk/>
            <pc:sldMk cId="0" sldId="256"/>
            <ac:picMk id="5" creationId="{4B5E5940-F378-701D-A8AB-F21FAC221279}"/>
          </ac:picMkLst>
        </pc:picChg>
      </pc:sldChg>
      <pc:sldChg chg="modSp mod">
        <pc:chgData name="Diksha Mudbhary-Sitaula" userId="e5961e22-d97c-4d35-8513-7c669f301db5" providerId="ADAL" clId="{03BE3638-3BEC-4ECB-9DD5-D36FC41EFAD8}" dt="2024-04-23T03:21:18.058" v="21" actId="1076"/>
        <pc:sldMkLst>
          <pc:docMk/>
          <pc:sldMk cId="0" sldId="257"/>
        </pc:sldMkLst>
        <pc:spChg chg="mod">
          <ac:chgData name="Diksha Mudbhary-Sitaula" userId="e5961e22-d97c-4d35-8513-7c669f301db5" providerId="ADAL" clId="{03BE3638-3BEC-4ECB-9DD5-D36FC41EFAD8}" dt="2024-04-23T03:21:18.058" v="21" actId="1076"/>
          <ac:spMkLst>
            <pc:docMk/>
            <pc:sldMk cId="0" sldId="257"/>
            <ac:spMk id="61" creationId="{00000000-0000-0000-0000-000000000000}"/>
          </ac:spMkLst>
        </pc:spChg>
      </pc:sldChg>
      <pc:sldChg chg="modSp mod">
        <pc:chgData name="Diksha Mudbhary-Sitaula" userId="e5961e22-d97c-4d35-8513-7c669f301db5" providerId="ADAL" clId="{03BE3638-3BEC-4ECB-9DD5-D36FC41EFAD8}" dt="2024-04-23T03:21:46.076" v="23" actId="1076"/>
        <pc:sldMkLst>
          <pc:docMk/>
          <pc:sldMk cId="0" sldId="258"/>
        </pc:sldMkLst>
        <pc:spChg chg="mod">
          <ac:chgData name="Diksha Mudbhary-Sitaula" userId="e5961e22-d97c-4d35-8513-7c669f301db5" providerId="ADAL" clId="{03BE3638-3BEC-4ECB-9DD5-D36FC41EFAD8}" dt="2024-04-23T03:21:46.076" v="23" actId="1076"/>
          <ac:spMkLst>
            <pc:docMk/>
            <pc:sldMk cId="0" sldId="258"/>
            <ac:spMk id="70" creationId="{00000000-0000-0000-0000-000000000000}"/>
          </ac:spMkLst>
        </pc:spChg>
      </pc:sldChg>
      <pc:sldChg chg="modSp mod">
        <pc:chgData name="Diksha Mudbhary-Sitaula" userId="e5961e22-d97c-4d35-8513-7c669f301db5" providerId="ADAL" clId="{03BE3638-3BEC-4ECB-9DD5-D36FC41EFAD8}" dt="2024-04-23T03:22:26.028" v="25" actId="1076"/>
        <pc:sldMkLst>
          <pc:docMk/>
          <pc:sldMk cId="0" sldId="259"/>
        </pc:sldMkLst>
        <pc:spChg chg="mod">
          <ac:chgData name="Diksha Mudbhary-Sitaula" userId="e5961e22-d97c-4d35-8513-7c669f301db5" providerId="ADAL" clId="{03BE3638-3BEC-4ECB-9DD5-D36FC41EFAD8}" dt="2024-04-23T03:22:26.028" v="25" actId="1076"/>
          <ac:spMkLst>
            <pc:docMk/>
            <pc:sldMk cId="0" sldId="259"/>
            <ac:spMk id="77" creationId="{00000000-0000-0000-0000-000000000000}"/>
          </ac:spMkLst>
        </pc:spChg>
      </pc:sldChg>
      <pc:sldChg chg="modSp mod">
        <pc:chgData name="Diksha Mudbhary-Sitaula" userId="e5961e22-d97c-4d35-8513-7c669f301db5" providerId="ADAL" clId="{03BE3638-3BEC-4ECB-9DD5-D36FC41EFAD8}" dt="2024-04-23T03:22:47.549" v="26"/>
        <pc:sldMkLst>
          <pc:docMk/>
          <pc:sldMk cId="0" sldId="260"/>
        </pc:sldMkLst>
        <pc:spChg chg="mod">
          <ac:chgData name="Diksha Mudbhary-Sitaula" userId="e5961e22-d97c-4d35-8513-7c669f301db5" providerId="ADAL" clId="{03BE3638-3BEC-4ECB-9DD5-D36FC41EFAD8}" dt="2024-04-23T03:22:47.549" v="26"/>
          <ac:spMkLst>
            <pc:docMk/>
            <pc:sldMk cId="0" sldId="260"/>
            <ac:spMk id="84" creationId="{00000000-0000-0000-0000-000000000000}"/>
          </ac:spMkLst>
        </pc:spChg>
      </pc:sldChg>
      <pc:sldChg chg="modSp mod">
        <pc:chgData name="Diksha Mudbhary-Sitaula" userId="e5961e22-d97c-4d35-8513-7c669f301db5" providerId="ADAL" clId="{03BE3638-3BEC-4ECB-9DD5-D36FC41EFAD8}" dt="2024-04-23T03:23:09.048" v="27"/>
        <pc:sldMkLst>
          <pc:docMk/>
          <pc:sldMk cId="0" sldId="261"/>
        </pc:sldMkLst>
        <pc:spChg chg="mod">
          <ac:chgData name="Diksha Mudbhary-Sitaula" userId="e5961e22-d97c-4d35-8513-7c669f301db5" providerId="ADAL" clId="{03BE3638-3BEC-4ECB-9DD5-D36FC41EFAD8}" dt="2024-04-23T03:23:09.048" v="27"/>
          <ac:spMkLst>
            <pc:docMk/>
            <pc:sldMk cId="0" sldId="261"/>
            <ac:spMk id="91" creationId="{00000000-0000-0000-0000-000000000000}"/>
          </ac:spMkLst>
        </pc:spChg>
      </pc:sldChg>
      <pc:sldChg chg="modSp mod">
        <pc:chgData name="Diksha Mudbhary-Sitaula" userId="e5961e22-d97c-4d35-8513-7c669f301db5" providerId="ADAL" clId="{03BE3638-3BEC-4ECB-9DD5-D36FC41EFAD8}" dt="2024-04-23T03:23:30.409" v="28"/>
        <pc:sldMkLst>
          <pc:docMk/>
          <pc:sldMk cId="0" sldId="262"/>
        </pc:sldMkLst>
        <pc:spChg chg="mod">
          <ac:chgData name="Diksha Mudbhary-Sitaula" userId="e5961e22-d97c-4d35-8513-7c669f301db5" providerId="ADAL" clId="{03BE3638-3BEC-4ECB-9DD5-D36FC41EFAD8}" dt="2024-04-23T03:23:30.409" v="28"/>
          <ac:spMkLst>
            <pc:docMk/>
            <pc:sldMk cId="0" sldId="262"/>
            <ac:spMk id="98" creationId="{00000000-0000-0000-0000-000000000000}"/>
          </ac:spMkLst>
        </pc:spChg>
      </pc:sldChg>
      <pc:sldChg chg="modSp mod">
        <pc:chgData name="Diksha Mudbhary-Sitaula" userId="e5961e22-d97c-4d35-8513-7c669f301db5" providerId="ADAL" clId="{03BE3638-3BEC-4ECB-9DD5-D36FC41EFAD8}" dt="2024-04-23T03:23:47.243" v="29"/>
        <pc:sldMkLst>
          <pc:docMk/>
          <pc:sldMk cId="0" sldId="263"/>
        </pc:sldMkLst>
        <pc:spChg chg="mod">
          <ac:chgData name="Diksha Mudbhary-Sitaula" userId="e5961e22-d97c-4d35-8513-7c669f301db5" providerId="ADAL" clId="{03BE3638-3BEC-4ECB-9DD5-D36FC41EFAD8}" dt="2024-04-23T03:23:47.243" v="29"/>
          <ac:spMkLst>
            <pc:docMk/>
            <pc:sldMk cId="0" sldId="263"/>
            <ac:spMk id="105" creationId="{00000000-0000-0000-0000-000000000000}"/>
          </ac:spMkLst>
        </pc:spChg>
      </pc:sldChg>
      <pc:sldChg chg="modSp mod">
        <pc:chgData name="Diksha Mudbhary-Sitaula" userId="e5961e22-d97c-4d35-8513-7c669f301db5" providerId="ADAL" clId="{03BE3638-3BEC-4ECB-9DD5-D36FC41EFAD8}" dt="2024-04-23T03:24:07.665" v="30"/>
        <pc:sldMkLst>
          <pc:docMk/>
          <pc:sldMk cId="0" sldId="264"/>
        </pc:sldMkLst>
        <pc:spChg chg="mod">
          <ac:chgData name="Diksha Mudbhary-Sitaula" userId="e5961e22-d97c-4d35-8513-7c669f301db5" providerId="ADAL" clId="{03BE3638-3BEC-4ECB-9DD5-D36FC41EFAD8}" dt="2024-04-23T03:24:07.665" v="30"/>
          <ac:spMkLst>
            <pc:docMk/>
            <pc:sldMk cId="0" sldId="264"/>
            <ac:spMk id="112" creationId="{00000000-0000-0000-0000-000000000000}"/>
          </ac:spMkLst>
        </pc:spChg>
      </pc:sldChg>
      <pc:sldChg chg="modSp mod">
        <pc:chgData name="Diksha Mudbhary-Sitaula" userId="e5961e22-d97c-4d35-8513-7c669f301db5" providerId="ADAL" clId="{03BE3638-3BEC-4ECB-9DD5-D36FC41EFAD8}" dt="2024-04-23T03:24:30.345" v="32" actId="1076"/>
        <pc:sldMkLst>
          <pc:docMk/>
          <pc:sldMk cId="0" sldId="265"/>
        </pc:sldMkLst>
        <pc:spChg chg="mod">
          <ac:chgData name="Diksha Mudbhary-Sitaula" userId="e5961e22-d97c-4d35-8513-7c669f301db5" providerId="ADAL" clId="{03BE3638-3BEC-4ECB-9DD5-D36FC41EFAD8}" dt="2024-04-23T03:24:30.345" v="32" actId="1076"/>
          <ac:spMkLst>
            <pc:docMk/>
            <pc:sldMk cId="0" sldId="265"/>
            <ac:spMk id="119" creationId="{00000000-0000-0000-0000-000000000000}"/>
          </ac:spMkLst>
        </pc:spChg>
      </pc:sldChg>
      <pc:sldChg chg="modSp mod">
        <pc:chgData name="Diksha Mudbhary-Sitaula" userId="e5961e22-d97c-4d35-8513-7c669f301db5" providerId="ADAL" clId="{03BE3638-3BEC-4ECB-9DD5-D36FC41EFAD8}" dt="2024-04-23T03:24:48.327" v="33"/>
        <pc:sldMkLst>
          <pc:docMk/>
          <pc:sldMk cId="0" sldId="266"/>
        </pc:sldMkLst>
        <pc:spChg chg="mod">
          <ac:chgData name="Diksha Mudbhary-Sitaula" userId="e5961e22-d97c-4d35-8513-7c669f301db5" providerId="ADAL" clId="{03BE3638-3BEC-4ECB-9DD5-D36FC41EFAD8}" dt="2024-04-23T03:24:48.327" v="33"/>
          <ac:spMkLst>
            <pc:docMk/>
            <pc:sldMk cId="0" sldId="266"/>
            <ac:spMk id="129" creationId="{00000000-0000-0000-0000-000000000000}"/>
          </ac:spMkLst>
        </pc:spChg>
      </pc:sldChg>
      <pc:sldChg chg="modSp mod">
        <pc:chgData name="Diksha Mudbhary-Sitaula" userId="e5961e22-d97c-4d35-8513-7c669f301db5" providerId="ADAL" clId="{03BE3638-3BEC-4ECB-9DD5-D36FC41EFAD8}" dt="2024-04-23T03:25:16.198" v="34"/>
        <pc:sldMkLst>
          <pc:docMk/>
          <pc:sldMk cId="0" sldId="267"/>
        </pc:sldMkLst>
        <pc:spChg chg="mod">
          <ac:chgData name="Diksha Mudbhary-Sitaula" userId="e5961e22-d97c-4d35-8513-7c669f301db5" providerId="ADAL" clId="{03BE3638-3BEC-4ECB-9DD5-D36FC41EFAD8}" dt="2024-04-23T03:25:16.198" v="34"/>
          <ac:spMkLst>
            <pc:docMk/>
            <pc:sldMk cId="0" sldId="267"/>
            <ac:spMk id="137" creationId="{00000000-0000-0000-0000-000000000000}"/>
          </ac:spMkLst>
        </pc:spChg>
      </pc:sldChg>
      <pc:sldChg chg="modSp mod">
        <pc:chgData name="Diksha Mudbhary-Sitaula" userId="e5961e22-d97c-4d35-8513-7c669f301db5" providerId="ADAL" clId="{03BE3638-3BEC-4ECB-9DD5-D36FC41EFAD8}" dt="2024-04-23T03:25:37.468" v="35"/>
        <pc:sldMkLst>
          <pc:docMk/>
          <pc:sldMk cId="0" sldId="268"/>
        </pc:sldMkLst>
        <pc:spChg chg="mod">
          <ac:chgData name="Diksha Mudbhary-Sitaula" userId="e5961e22-d97c-4d35-8513-7c669f301db5" providerId="ADAL" clId="{03BE3638-3BEC-4ECB-9DD5-D36FC41EFAD8}" dt="2024-04-23T03:25:37.468" v="35"/>
          <ac:spMkLst>
            <pc:docMk/>
            <pc:sldMk cId="0" sldId="268"/>
            <ac:spMk id="145" creationId="{00000000-0000-0000-0000-000000000000}"/>
          </ac:spMkLst>
        </pc:spChg>
      </pc:sldChg>
    </pc:docChg>
  </pc:docChgLst>
  <pc:docChgLst>
    <pc:chgData name="Diksha Mudbhary-Sitaula" userId="e5961e22-d97c-4d35-8513-7c669f301db5" providerId="ADAL" clId="{37646C6A-03E0-4DB8-BC6E-DA4721FE91AE}"/>
    <pc:docChg chg="undo custSel modSld">
      <pc:chgData name="Diksha Mudbhary-Sitaula" userId="e5961e22-d97c-4d35-8513-7c669f301db5" providerId="ADAL" clId="{37646C6A-03E0-4DB8-BC6E-DA4721FE91AE}" dt="2024-04-23T02:28:25.554" v="59"/>
      <pc:docMkLst>
        <pc:docMk/>
      </pc:docMkLst>
      <pc:sldChg chg="addSp delSp modSp mod">
        <pc:chgData name="Diksha Mudbhary-Sitaula" userId="e5961e22-d97c-4d35-8513-7c669f301db5" providerId="ADAL" clId="{37646C6A-03E0-4DB8-BC6E-DA4721FE91AE}" dt="2024-04-23T02:21:38.747" v="28" actId="478"/>
        <pc:sldMkLst>
          <pc:docMk/>
          <pc:sldMk cId="0" sldId="256"/>
        </pc:sldMkLst>
        <pc:spChg chg="add mod">
          <ac:chgData name="Diksha Mudbhary-Sitaula" userId="e5961e22-d97c-4d35-8513-7c669f301db5" providerId="ADAL" clId="{37646C6A-03E0-4DB8-BC6E-DA4721FE91AE}" dt="2024-04-23T02:21:35.905" v="27" actId="255"/>
          <ac:spMkLst>
            <pc:docMk/>
            <pc:sldMk cId="0" sldId="256"/>
            <ac:spMk id="4" creationId="{2C900CA9-2F57-38E3-1BDD-0434CF055347}"/>
          </ac:spMkLst>
        </pc:spChg>
        <pc:spChg chg="del mod">
          <ac:chgData name="Diksha Mudbhary-Sitaula" userId="e5961e22-d97c-4d35-8513-7c669f301db5" providerId="ADAL" clId="{37646C6A-03E0-4DB8-BC6E-DA4721FE91AE}" dt="2024-04-23T02:21:38.747" v="28" actId="478"/>
          <ac:spMkLst>
            <pc:docMk/>
            <pc:sldMk cId="0" sldId="256"/>
            <ac:spMk id="55" creationId="{00000000-0000-0000-0000-000000000000}"/>
          </ac:spMkLst>
        </pc:spChg>
        <pc:picChg chg="add mod ord">
          <ac:chgData name="Diksha Mudbhary-Sitaula" userId="e5961e22-d97c-4d35-8513-7c669f301db5" providerId="ADAL" clId="{37646C6A-03E0-4DB8-BC6E-DA4721FE91AE}" dt="2024-04-23T02:20:29.824" v="18" actId="166"/>
          <ac:picMkLst>
            <pc:docMk/>
            <pc:sldMk cId="0" sldId="256"/>
            <ac:picMk id="3" creationId="{B2F93EE2-2740-98E4-DB68-FBD108594DBA}"/>
          </ac:picMkLst>
        </pc:picChg>
        <pc:picChg chg="add del">
          <ac:chgData name="Diksha Mudbhary-Sitaula" userId="e5961e22-d97c-4d35-8513-7c669f301db5" providerId="ADAL" clId="{37646C6A-03E0-4DB8-BC6E-DA4721FE91AE}" dt="2024-04-23T02:19:30.448" v="6" actId="478"/>
          <ac:picMkLst>
            <pc:docMk/>
            <pc:sldMk cId="0" sldId="256"/>
            <ac:picMk id="54" creationId="{00000000-0000-0000-0000-000000000000}"/>
          </ac:picMkLst>
        </pc:picChg>
      </pc:sldChg>
      <pc:sldChg chg="modSp mod modNotes">
        <pc:chgData name="Diksha Mudbhary-Sitaula" userId="e5961e22-d97c-4d35-8513-7c669f301db5" providerId="ADAL" clId="{37646C6A-03E0-4DB8-BC6E-DA4721FE91AE}" dt="2024-04-23T02:22:16.776" v="31" actId="1076"/>
        <pc:sldMkLst>
          <pc:docMk/>
          <pc:sldMk cId="0" sldId="257"/>
        </pc:sldMkLst>
        <pc:spChg chg="mod">
          <ac:chgData name="Diksha Mudbhary-Sitaula" userId="e5961e22-d97c-4d35-8513-7c669f301db5" providerId="ADAL" clId="{37646C6A-03E0-4DB8-BC6E-DA4721FE91AE}" dt="2024-04-23T02:22:16.776" v="31" actId="1076"/>
          <ac:spMkLst>
            <pc:docMk/>
            <pc:sldMk cId="0" sldId="257"/>
            <ac:spMk id="61" creationId="{00000000-0000-0000-0000-000000000000}"/>
          </ac:spMkLst>
        </pc:spChg>
      </pc:sldChg>
      <pc:sldChg chg="modSp mod">
        <pc:chgData name="Diksha Mudbhary-Sitaula" userId="e5961e22-d97c-4d35-8513-7c669f301db5" providerId="ADAL" clId="{37646C6A-03E0-4DB8-BC6E-DA4721FE91AE}" dt="2024-04-23T02:23:14.258" v="36" actId="1076"/>
        <pc:sldMkLst>
          <pc:docMk/>
          <pc:sldMk cId="0" sldId="258"/>
        </pc:sldMkLst>
        <pc:spChg chg="mod">
          <ac:chgData name="Diksha Mudbhary-Sitaula" userId="e5961e22-d97c-4d35-8513-7c669f301db5" providerId="ADAL" clId="{37646C6A-03E0-4DB8-BC6E-DA4721FE91AE}" dt="2024-04-23T02:23:14.258" v="36" actId="1076"/>
          <ac:spMkLst>
            <pc:docMk/>
            <pc:sldMk cId="0" sldId="258"/>
            <ac:spMk id="70" creationId="{00000000-0000-0000-0000-000000000000}"/>
          </ac:spMkLst>
        </pc:spChg>
        <pc:picChg chg="mod">
          <ac:chgData name="Diksha Mudbhary-Sitaula" userId="e5961e22-d97c-4d35-8513-7c669f301db5" providerId="ADAL" clId="{37646C6A-03E0-4DB8-BC6E-DA4721FE91AE}" dt="2024-04-23T02:23:04.646" v="35" actId="1076"/>
          <ac:picMkLst>
            <pc:docMk/>
            <pc:sldMk cId="0" sldId="258"/>
            <ac:picMk id="66" creationId="{00000000-0000-0000-0000-000000000000}"/>
          </ac:picMkLst>
        </pc:picChg>
      </pc:sldChg>
      <pc:sldChg chg="modSp mod">
        <pc:chgData name="Diksha Mudbhary-Sitaula" userId="e5961e22-d97c-4d35-8513-7c669f301db5" providerId="ADAL" clId="{37646C6A-03E0-4DB8-BC6E-DA4721FE91AE}" dt="2024-04-23T02:23:45.162" v="38" actId="1076"/>
        <pc:sldMkLst>
          <pc:docMk/>
          <pc:sldMk cId="0" sldId="259"/>
        </pc:sldMkLst>
        <pc:spChg chg="mod">
          <ac:chgData name="Diksha Mudbhary-Sitaula" userId="e5961e22-d97c-4d35-8513-7c669f301db5" providerId="ADAL" clId="{37646C6A-03E0-4DB8-BC6E-DA4721FE91AE}" dt="2024-04-23T02:23:45.162" v="38" actId="1076"/>
          <ac:spMkLst>
            <pc:docMk/>
            <pc:sldMk cId="0" sldId="259"/>
            <ac:spMk id="77" creationId="{00000000-0000-0000-0000-000000000000}"/>
          </ac:spMkLst>
        </pc:spChg>
      </pc:sldChg>
      <pc:sldChg chg="modSp mod">
        <pc:chgData name="Diksha Mudbhary-Sitaula" userId="e5961e22-d97c-4d35-8513-7c669f301db5" providerId="ADAL" clId="{37646C6A-03E0-4DB8-BC6E-DA4721FE91AE}" dt="2024-04-23T02:24:43.873" v="45" actId="1076"/>
        <pc:sldMkLst>
          <pc:docMk/>
          <pc:sldMk cId="0" sldId="260"/>
        </pc:sldMkLst>
        <pc:spChg chg="mod">
          <ac:chgData name="Diksha Mudbhary-Sitaula" userId="e5961e22-d97c-4d35-8513-7c669f301db5" providerId="ADAL" clId="{37646C6A-03E0-4DB8-BC6E-DA4721FE91AE}" dt="2024-04-23T02:24:43.873" v="45" actId="1076"/>
          <ac:spMkLst>
            <pc:docMk/>
            <pc:sldMk cId="0" sldId="260"/>
            <ac:spMk id="84" creationId="{00000000-0000-0000-0000-000000000000}"/>
          </ac:spMkLst>
        </pc:spChg>
        <pc:picChg chg="mod">
          <ac:chgData name="Diksha Mudbhary-Sitaula" userId="e5961e22-d97c-4d35-8513-7c669f301db5" providerId="ADAL" clId="{37646C6A-03E0-4DB8-BC6E-DA4721FE91AE}" dt="2024-04-23T02:24:08.336" v="40" actId="1076"/>
          <ac:picMkLst>
            <pc:docMk/>
            <pc:sldMk cId="0" sldId="260"/>
            <ac:picMk id="82" creationId="{00000000-0000-0000-0000-000000000000}"/>
          </ac:picMkLst>
        </pc:picChg>
      </pc:sldChg>
      <pc:sldChg chg="modSp mod">
        <pc:chgData name="Diksha Mudbhary-Sitaula" userId="e5961e22-d97c-4d35-8513-7c669f301db5" providerId="ADAL" clId="{37646C6A-03E0-4DB8-BC6E-DA4721FE91AE}" dt="2024-04-23T02:25:07.344" v="46"/>
        <pc:sldMkLst>
          <pc:docMk/>
          <pc:sldMk cId="0" sldId="261"/>
        </pc:sldMkLst>
        <pc:spChg chg="mod">
          <ac:chgData name="Diksha Mudbhary-Sitaula" userId="e5961e22-d97c-4d35-8513-7c669f301db5" providerId="ADAL" clId="{37646C6A-03E0-4DB8-BC6E-DA4721FE91AE}" dt="2024-04-23T02:25:07.344" v="46"/>
          <ac:spMkLst>
            <pc:docMk/>
            <pc:sldMk cId="0" sldId="261"/>
            <ac:spMk id="91" creationId="{00000000-0000-0000-0000-000000000000}"/>
          </ac:spMkLst>
        </pc:spChg>
      </pc:sldChg>
      <pc:sldChg chg="modSp mod">
        <pc:chgData name="Diksha Mudbhary-Sitaula" userId="e5961e22-d97c-4d35-8513-7c669f301db5" providerId="ADAL" clId="{37646C6A-03E0-4DB8-BC6E-DA4721FE91AE}" dt="2024-04-23T02:25:28.420" v="47"/>
        <pc:sldMkLst>
          <pc:docMk/>
          <pc:sldMk cId="0" sldId="262"/>
        </pc:sldMkLst>
        <pc:spChg chg="mod">
          <ac:chgData name="Diksha Mudbhary-Sitaula" userId="e5961e22-d97c-4d35-8513-7c669f301db5" providerId="ADAL" clId="{37646C6A-03E0-4DB8-BC6E-DA4721FE91AE}" dt="2024-04-23T02:25:28.420" v="47"/>
          <ac:spMkLst>
            <pc:docMk/>
            <pc:sldMk cId="0" sldId="262"/>
            <ac:spMk id="98" creationId="{00000000-0000-0000-0000-000000000000}"/>
          </ac:spMkLst>
        </pc:spChg>
      </pc:sldChg>
      <pc:sldChg chg="modSp mod">
        <pc:chgData name="Diksha Mudbhary-Sitaula" userId="e5961e22-d97c-4d35-8513-7c669f301db5" providerId="ADAL" clId="{37646C6A-03E0-4DB8-BC6E-DA4721FE91AE}" dt="2024-04-23T02:26:22.127" v="49" actId="255"/>
        <pc:sldMkLst>
          <pc:docMk/>
          <pc:sldMk cId="0" sldId="263"/>
        </pc:sldMkLst>
        <pc:spChg chg="mod">
          <ac:chgData name="Diksha Mudbhary-Sitaula" userId="e5961e22-d97c-4d35-8513-7c669f301db5" providerId="ADAL" clId="{37646C6A-03E0-4DB8-BC6E-DA4721FE91AE}" dt="2024-04-23T02:26:22.127" v="49" actId="255"/>
          <ac:spMkLst>
            <pc:docMk/>
            <pc:sldMk cId="0" sldId="263"/>
            <ac:spMk id="105" creationId="{00000000-0000-0000-0000-000000000000}"/>
          </ac:spMkLst>
        </pc:spChg>
      </pc:sldChg>
      <pc:sldChg chg="modSp mod">
        <pc:chgData name="Diksha Mudbhary-Sitaula" userId="e5961e22-d97c-4d35-8513-7c669f301db5" providerId="ADAL" clId="{37646C6A-03E0-4DB8-BC6E-DA4721FE91AE}" dt="2024-04-23T02:26:41.812" v="50"/>
        <pc:sldMkLst>
          <pc:docMk/>
          <pc:sldMk cId="0" sldId="264"/>
        </pc:sldMkLst>
        <pc:spChg chg="mod">
          <ac:chgData name="Diksha Mudbhary-Sitaula" userId="e5961e22-d97c-4d35-8513-7c669f301db5" providerId="ADAL" clId="{37646C6A-03E0-4DB8-BC6E-DA4721FE91AE}" dt="2024-04-23T02:26:41.812" v="50"/>
          <ac:spMkLst>
            <pc:docMk/>
            <pc:sldMk cId="0" sldId="264"/>
            <ac:spMk id="112" creationId="{00000000-0000-0000-0000-000000000000}"/>
          </ac:spMkLst>
        </pc:spChg>
      </pc:sldChg>
      <pc:sldChg chg="modSp mod modNotes">
        <pc:chgData name="Diksha Mudbhary-Sitaula" userId="e5961e22-d97c-4d35-8513-7c669f301db5" providerId="ADAL" clId="{37646C6A-03E0-4DB8-BC6E-DA4721FE91AE}" dt="2024-04-23T02:26:59.587" v="52"/>
        <pc:sldMkLst>
          <pc:docMk/>
          <pc:sldMk cId="0" sldId="265"/>
        </pc:sldMkLst>
        <pc:spChg chg="mod">
          <ac:chgData name="Diksha Mudbhary-Sitaula" userId="e5961e22-d97c-4d35-8513-7c669f301db5" providerId="ADAL" clId="{37646C6A-03E0-4DB8-BC6E-DA4721FE91AE}" dt="2024-04-23T02:26:59.587" v="52"/>
          <ac:spMkLst>
            <pc:docMk/>
            <pc:sldMk cId="0" sldId="265"/>
            <ac:spMk id="119" creationId="{00000000-0000-0000-0000-000000000000}"/>
          </ac:spMkLst>
        </pc:spChg>
      </pc:sldChg>
      <pc:sldChg chg="modSp mod">
        <pc:chgData name="Diksha Mudbhary-Sitaula" userId="e5961e22-d97c-4d35-8513-7c669f301db5" providerId="ADAL" clId="{37646C6A-03E0-4DB8-BC6E-DA4721FE91AE}" dt="2024-04-23T02:27:48.471" v="57" actId="1076"/>
        <pc:sldMkLst>
          <pc:docMk/>
          <pc:sldMk cId="0" sldId="266"/>
        </pc:sldMkLst>
        <pc:spChg chg="mod">
          <ac:chgData name="Diksha Mudbhary-Sitaula" userId="e5961e22-d97c-4d35-8513-7c669f301db5" providerId="ADAL" clId="{37646C6A-03E0-4DB8-BC6E-DA4721FE91AE}" dt="2024-04-23T02:27:48.471" v="57" actId="1076"/>
          <ac:spMkLst>
            <pc:docMk/>
            <pc:sldMk cId="0" sldId="266"/>
            <ac:spMk id="129" creationId="{00000000-0000-0000-0000-000000000000}"/>
          </ac:spMkLst>
        </pc:spChg>
        <pc:picChg chg="mod">
          <ac:chgData name="Diksha Mudbhary-Sitaula" userId="e5961e22-d97c-4d35-8513-7c669f301db5" providerId="ADAL" clId="{37646C6A-03E0-4DB8-BC6E-DA4721FE91AE}" dt="2024-04-23T02:27:42.639" v="56" actId="1076"/>
          <ac:picMkLst>
            <pc:docMk/>
            <pc:sldMk cId="0" sldId="266"/>
            <ac:picMk id="125" creationId="{00000000-0000-0000-0000-000000000000}"/>
          </ac:picMkLst>
        </pc:picChg>
      </pc:sldChg>
      <pc:sldChg chg="modSp mod">
        <pc:chgData name="Diksha Mudbhary-Sitaula" userId="e5961e22-d97c-4d35-8513-7c669f301db5" providerId="ADAL" clId="{37646C6A-03E0-4DB8-BC6E-DA4721FE91AE}" dt="2024-04-23T02:28:08.154" v="58"/>
        <pc:sldMkLst>
          <pc:docMk/>
          <pc:sldMk cId="0" sldId="267"/>
        </pc:sldMkLst>
        <pc:spChg chg="mod">
          <ac:chgData name="Diksha Mudbhary-Sitaula" userId="e5961e22-d97c-4d35-8513-7c669f301db5" providerId="ADAL" clId="{37646C6A-03E0-4DB8-BC6E-DA4721FE91AE}" dt="2024-04-23T02:28:08.154" v="58"/>
          <ac:spMkLst>
            <pc:docMk/>
            <pc:sldMk cId="0" sldId="267"/>
            <ac:spMk id="137" creationId="{00000000-0000-0000-0000-000000000000}"/>
          </ac:spMkLst>
        </pc:spChg>
      </pc:sldChg>
      <pc:sldChg chg="modSp mod">
        <pc:chgData name="Diksha Mudbhary-Sitaula" userId="e5961e22-d97c-4d35-8513-7c669f301db5" providerId="ADAL" clId="{37646C6A-03E0-4DB8-BC6E-DA4721FE91AE}" dt="2024-04-23T02:28:25.554" v="59"/>
        <pc:sldMkLst>
          <pc:docMk/>
          <pc:sldMk cId="0" sldId="268"/>
        </pc:sldMkLst>
        <pc:spChg chg="mod">
          <ac:chgData name="Diksha Mudbhary-Sitaula" userId="e5961e22-d97c-4d35-8513-7c669f301db5" providerId="ADAL" clId="{37646C6A-03E0-4DB8-BC6E-DA4721FE91AE}" dt="2024-04-23T02:28:25.554" v="59"/>
          <ac:spMkLst>
            <pc:docMk/>
            <pc:sldMk cId="0" sldId="268"/>
            <ac:spMk id="14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1e0555a58_0_17: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1e0555a5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4e6b27bbf2_0_62: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4e6b27bbf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e6b27bbf2_0_71: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4e6b27bbf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4e6b27bbf2_0_87: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4e6b27bbf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4e6b27bbf2_0_100: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4e6b27bbf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4e6b27bbf2_0_112: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4e6b27bbf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e6b27bbf2_0_121: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e6b27bbf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e7b245568_1_1: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4e7b24556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e7b245568_0_1: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4e7b24556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4e7b245568_1_8: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4e7b245568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4e7b245568_1_17: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4e7b245568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1e0555a58_0_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1e0555a5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4e7b245568_1_24:notes"/>
          <p:cNvSpPr>
            <a:spLocks noGrp="1" noRot="1" noChangeAspect="1"/>
          </p:cNvSpPr>
          <p:nvPr>
            <p:ph type="sldImg" idx="2"/>
          </p:nvPr>
        </p:nvSpPr>
        <p:spPr>
          <a:xfrm>
            <a:off x="1005544" y="685800"/>
            <a:ext cx="484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4e7b245568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e6b27bbf2_0_22: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4e6b27bbf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4e6b27bbf2_0_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4e6b27bb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4e6b27bbf2_0_3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4e6b27bbf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e6b27bbf2_0_1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e6b27bbf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4e6b27bbf2_0_44: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4e6b27bbf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e6b27bbf2_0_5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4e6b27bbf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5423" y="1547778"/>
            <a:ext cx="14089200" cy="4266900"/>
          </a:xfrm>
          <a:prstGeom prst="rect">
            <a:avLst/>
          </a:prstGeom>
        </p:spPr>
        <p:txBody>
          <a:bodyPr spcFirstLastPara="1" wrap="square" lIns="967125" tIns="967125" rIns="967125" bIns="967125" anchor="b" anchorCtr="0">
            <a:normAutofit/>
          </a:bodyPr>
          <a:lstStyle>
            <a:lvl1pPr lvl="0" algn="ctr">
              <a:spcBef>
                <a:spcPts val="0"/>
              </a:spcBef>
              <a:spcAft>
                <a:spcPts val="0"/>
              </a:spcAft>
              <a:buSzPts val="55000"/>
              <a:buNone/>
              <a:defRPr sz="55000"/>
            </a:lvl1pPr>
            <a:lvl2pPr lvl="1" algn="ctr">
              <a:spcBef>
                <a:spcPts val="0"/>
              </a:spcBef>
              <a:spcAft>
                <a:spcPts val="0"/>
              </a:spcAft>
              <a:buSzPts val="55000"/>
              <a:buNone/>
              <a:defRPr sz="55000"/>
            </a:lvl2pPr>
            <a:lvl3pPr lvl="2" algn="ctr">
              <a:spcBef>
                <a:spcPts val="0"/>
              </a:spcBef>
              <a:spcAft>
                <a:spcPts val="0"/>
              </a:spcAft>
              <a:buSzPts val="55000"/>
              <a:buNone/>
              <a:defRPr sz="55000"/>
            </a:lvl3pPr>
            <a:lvl4pPr lvl="3" algn="ctr">
              <a:spcBef>
                <a:spcPts val="0"/>
              </a:spcBef>
              <a:spcAft>
                <a:spcPts val="0"/>
              </a:spcAft>
              <a:buSzPts val="55000"/>
              <a:buNone/>
              <a:defRPr sz="55000"/>
            </a:lvl4pPr>
            <a:lvl5pPr lvl="4" algn="ctr">
              <a:spcBef>
                <a:spcPts val="0"/>
              </a:spcBef>
              <a:spcAft>
                <a:spcPts val="0"/>
              </a:spcAft>
              <a:buSzPts val="55000"/>
              <a:buNone/>
              <a:defRPr sz="55000"/>
            </a:lvl5pPr>
            <a:lvl6pPr lvl="5" algn="ctr">
              <a:spcBef>
                <a:spcPts val="0"/>
              </a:spcBef>
              <a:spcAft>
                <a:spcPts val="0"/>
              </a:spcAft>
              <a:buSzPts val="55000"/>
              <a:buNone/>
              <a:defRPr sz="55000"/>
            </a:lvl6pPr>
            <a:lvl7pPr lvl="6" algn="ctr">
              <a:spcBef>
                <a:spcPts val="0"/>
              </a:spcBef>
              <a:spcAft>
                <a:spcPts val="0"/>
              </a:spcAft>
              <a:buSzPts val="55000"/>
              <a:buNone/>
              <a:defRPr sz="55000"/>
            </a:lvl7pPr>
            <a:lvl8pPr lvl="7" algn="ctr">
              <a:spcBef>
                <a:spcPts val="0"/>
              </a:spcBef>
              <a:spcAft>
                <a:spcPts val="0"/>
              </a:spcAft>
              <a:buSzPts val="55000"/>
              <a:buNone/>
              <a:defRPr sz="55000"/>
            </a:lvl8pPr>
            <a:lvl9pPr lvl="8" algn="ctr">
              <a:spcBef>
                <a:spcPts val="0"/>
              </a:spcBef>
              <a:spcAft>
                <a:spcPts val="0"/>
              </a:spcAft>
              <a:buSzPts val="55000"/>
              <a:buNone/>
              <a:defRPr sz="55000"/>
            </a:lvl9pPr>
          </a:lstStyle>
          <a:p>
            <a:endParaRPr/>
          </a:p>
        </p:txBody>
      </p:sp>
      <p:sp>
        <p:nvSpPr>
          <p:cNvPr id="11" name="Google Shape;11;p2"/>
          <p:cNvSpPr txBox="1">
            <a:spLocks noGrp="1"/>
          </p:cNvSpPr>
          <p:nvPr>
            <p:ph type="subTitle" idx="1"/>
          </p:nvPr>
        </p:nvSpPr>
        <p:spPr>
          <a:xfrm>
            <a:off x="515409" y="5891409"/>
            <a:ext cx="14089200" cy="1647600"/>
          </a:xfrm>
          <a:prstGeom prst="rect">
            <a:avLst/>
          </a:prstGeom>
        </p:spPr>
        <p:txBody>
          <a:bodyPr spcFirstLastPara="1" wrap="square" lIns="967125" tIns="967125" rIns="967125" bIns="967125" anchor="t" anchorCtr="0">
            <a:normAutofit/>
          </a:bodyPr>
          <a:lstStyle>
            <a:lvl1pPr lvl="0" algn="ctr">
              <a:lnSpc>
                <a:spcPct val="100000"/>
              </a:lnSpc>
              <a:spcBef>
                <a:spcPts val="0"/>
              </a:spcBef>
              <a:spcAft>
                <a:spcPts val="0"/>
              </a:spcAft>
              <a:buSzPts val="29600"/>
              <a:buNone/>
              <a:defRPr sz="29600"/>
            </a:lvl1pPr>
            <a:lvl2pPr lvl="1" algn="ctr">
              <a:lnSpc>
                <a:spcPct val="100000"/>
              </a:lnSpc>
              <a:spcBef>
                <a:spcPts val="0"/>
              </a:spcBef>
              <a:spcAft>
                <a:spcPts val="0"/>
              </a:spcAft>
              <a:buSzPts val="29600"/>
              <a:buNone/>
              <a:defRPr sz="29600"/>
            </a:lvl2pPr>
            <a:lvl3pPr lvl="2" algn="ctr">
              <a:lnSpc>
                <a:spcPct val="100000"/>
              </a:lnSpc>
              <a:spcBef>
                <a:spcPts val="0"/>
              </a:spcBef>
              <a:spcAft>
                <a:spcPts val="0"/>
              </a:spcAft>
              <a:buSzPts val="29600"/>
              <a:buNone/>
              <a:defRPr sz="29600"/>
            </a:lvl3pPr>
            <a:lvl4pPr lvl="3" algn="ctr">
              <a:lnSpc>
                <a:spcPct val="100000"/>
              </a:lnSpc>
              <a:spcBef>
                <a:spcPts val="0"/>
              </a:spcBef>
              <a:spcAft>
                <a:spcPts val="0"/>
              </a:spcAft>
              <a:buSzPts val="29600"/>
              <a:buNone/>
              <a:defRPr sz="29600"/>
            </a:lvl4pPr>
            <a:lvl5pPr lvl="4" algn="ctr">
              <a:lnSpc>
                <a:spcPct val="100000"/>
              </a:lnSpc>
              <a:spcBef>
                <a:spcPts val="0"/>
              </a:spcBef>
              <a:spcAft>
                <a:spcPts val="0"/>
              </a:spcAft>
              <a:buSzPts val="29600"/>
              <a:buNone/>
              <a:defRPr sz="29600"/>
            </a:lvl5pPr>
            <a:lvl6pPr lvl="5" algn="ctr">
              <a:lnSpc>
                <a:spcPct val="100000"/>
              </a:lnSpc>
              <a:spcBef>
                <a:spcPts val="0"/>
              </a:spcBef>
              <a:spcAft>
                <a:spcPts val="0"/>
              </a:spcAft>
              <a:buSzPts val="29600"/>
              <a:buNone/>
              <a:defRPr sz="29600"/>
            </a:lvl6pPr>
            <a:lvl7pPr lvl="6" algn="ctr">
              <a:lnSpc>
                <a:spcPct val="100000"/>
              </a:lnSpc>
              <a:spcBef>
                <a:spcPts val="0"/>
              </a:spcBef>
              <a:spcAft>
                <a:spcPts val="0"/>
              </a:spcAft>
              <a:buSzPts val="29600"/>
              <a:buNone/>
              <a:defRPr sz="29600"/>
            </a:lvl7pPr>
            <a:lvl8pPr lvl="7" algn="ctr">
              <a:lnSpc>
                <a:spcPct val="100000"/>
              </a:lnSpc>
              <a:spcBef>
                <a:spcPts val="0"/>
              </a:spcBef>
              <a:spcAft>
                <a:spcPts val="0"/>
              </a:spcAft>
              <a:buSzPts val="29600"/>
              <a:buNone/>
              <a:defRPr sz="29600"/>
            </a:lvl8pPr>
            <a:lvl9pPr lvl="8" algn="ctr">
              <a:lnSpc>
                <a:spcPct val="100000"/>
              </a:lnSpc>
              <a:spcBef>
                <a:spcPts val="0"/>
              </a:spcBef>
              <a:spcAft>
                <a:spcPts val="0"/>
              </a:spcAft>
              <a:buSzPts val="29600"/>
              <a:buNone/>
              <a:defRPr sz="29600"/>
            </a:lvl9pPr>
          </a:lstStyle>
          <a:p>
            <a:endParaRPr/>
          </a:p>
        </p:txBody>
      </p:sp>
      <p:sp>
        <p:nvSpPr>
          <p:cNvPr id="12" name="Google Shape;12;p2"/>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15409" y="2299346"/>
            <a:ext cx="14089200" cy="4081500"/>
          </a:xfrm>
          <a:prstGeom prst="rect">
            <a:avLst/>
          </a:prstGeom>
        </p:spPr>
        <p:txBody>
          <a:bodyPr spcFirstLastPara="1" wrap="square" lIns="967125" tIns="967125" rIns="967125" bIns="967125" anchor="b" anchorCtr="0">
            <a:normAutofit/>
          </a:bodyPr>
          <a:lstStyle>
            <a:lvl1pPr lvl="0" algn="ctr">
              <a:spcBef>
                <a:spcPts val="0"/>
              </a:spcBef>
              <a:spcAft>
                <a:spcPts val="0"/>
              </a:spcAft>
              <a:buSzPts val="126900"/>
              <a:buNone/>
              <a:defRPr sz="126900"/>
            </a:lvl1pPr>
            <a:lvl2pPr lvl="1" algn="ctr">
              <a:spcBef>
                <a:spcPts val="0"/>
              </a:spcBef>
              <a:spcAft>
                <a:spcPts val="0"/>
              </a:spcAft>
              <a:buSzPts val="126900"/>
              <a:buNone/>
              <a:defRPr sz="126900"/>
            </a:lvl2pPr>
            <a:lvl3pPr lvl="2" algn="ctr">
              <a:spcBef>
                <a:spcPts val="0"/>
              </a:spcBef>
              <a:spcAft>
                <a:spcPts val="0"/>
              </a:spcAft>
              <a:buSzPts val="126900"/>
              <a:buNone/>
              <a:defRPr sz="126900"/>
            </a:lvl3pPr>
            <a:lvl4pPr lvl="3" algn="ctr">
              <a:spcBef>
                <a:spcPts val="0"/>
              </a:spcBef>
              <a:spcAft>
                <a:spcPts val="0"/>
              </a:spcAft>
              <a:buSzPts val="126900"/>
              <a:buNone/>
              <a:defRPr sz="126900"/>
            </a:lvl4pPr>
            <a:lvl5pPr lvl="4" algn="ctr">
              <a:spcBef>
                <a:spcPts val="0"/>
              </a:spcBef>
              <a:spcAft>
                <a:spcPts val="0"/>
              </a:spcAft>
              <a:buSzPts val="126900"/>
              <a:buNone/>
              <a:defRPr sz="126900"/>
            </a:lvl5pPr>
            <a:lvl6pPr lvl="5" algn="ctr">
              <a:spcBef>
                <a:spcPts val="0"/>
              </a:spcBef>
              <a:spcAft>
                <a:spcPts val="0"/>
              </a:spcAft>
              <a:buSzPts val="126900"/>
              <a:buNone/>
              <a:defRPr sz="126900"/>
            </a:lvl6pPr>
            <a:lvl7pPr lvl="6" algn="ctr">
              <a:spcBef>
                <a:spcPts val="0"/>
              </a:spcBef>
              <a:spcAft>
                <a:spcPts val="0"/>
              </a:spcAft>
              <a:buSzPts val="126900"/>
              <a:buNone/>
              <a:defRPr sz="126900"/>
            </a:lvl7pPr>
            <a:lvl8pPr lvl="7" algn="ctr">
              <a:spcBef>
                <a:spcPts val="0"/>
              </a:spcBef>
              <a:spcAft>
                <a:spcPts val="0"/>
              </a:spcAft>
              <a:buSzPts val="126900"/>
              <a:buNone/>
              <a:defRPr sz="126900"/>
            </a:lvl8pPr>
            <a:lvl9pPr lvl="8" algn="ctr">
              <a:spcBef>
                <a:spcPts val="0"/>
              </a:spcBef>
              <a:spcAft>
                <a:spcPts val="0"/>
              </a:spcAft>
              <a:buSzPts val="126900"/>
              <a:buNone/>
              <a:defRPr sz="126900"/>
            </a:lvl9pPr>
          </a:lstStyle>
          <a:p>
            <a:r>
              <a:t>xx%</a:t>
            </a:r>
          </a:p>
        </p:txBody>
      </p:sp>
      <p:sp>
        <p:nvSpPr>
          <p:cNvPr id="46" name="Google Shape;46;p11"/>
          <p:cNvSpPr txBox="1">
            <a:spLocks noGrp="1"/>
          </p:cNvSpPr>
          <p:nvPr>
            <p:ph type="body" idx="1"/>
          </p:nvPr>
        </p:nvSpPr>
        <p:spPr>
          <a:xfrm>
            <a:off x="515409" y="6552657"/>
            <a:ext cx="14089200" cy="2703900"/>
          </a:xfrm>
          <a:prstGeom prst="rect">
            <a:avLst/>
          </a:prstGeom>
        </p:spPr>
        <p:txBody>
          <a:bodyPr spcFirstLastPara="1" wrap="square" lIns="967125" tIns="967125" rIns="967125" bIns="967125" anchor="t" anchorCtr="0">
            <a:normAutofit/>
          </a:bodyPr>
          <a:lstStyle>
            <a:lvl1pPr marL="457200" lvl="0" indent="-1435100" algn="ctr">
              <a:spcBef>
                <a:spcPts val="0"/>
              </a:spcBef>
              <a:spcAft>
                <a:spcPts val="0"/>
              </a:spcAft>
              <a:buSzPts val="19000"/>
              <a:buChar char="●"/>
              <a:defRPr/>
            </a:lvl1pPr>
            <a:lvl2pPr marL="914400" lvl="1" indent="-1168400" algn="ctr">
              <a:spcBef>
                <a:spcPts val="0"/>
              </a:spcBef>
              <a:spcAft>
                <a:spcPts val="0"/>
              </a:spcAft>
              <a:buSzPts val="14800"/>
              <a:buChar char="○"/>
              <a:defRPr/>
            </a:lvl2pPr>
            <a:lvl3pPr marL="1371600" lvl="2" indent="-1168400" algn="ctr">
              <a:spcBef>
                <a:spcPts val="0"/>
              </a:spcBef>
              <a:spcAft>
                <a:spcPts val="0"/>
              </a:spcAft>
              <a:buSzPts val="14800"/>
              <a:buChar char="■"/>
              <a:defRPr/>
            </a:lvl3pPr>
            <a:lvl4pPr marL="1828800" lvl="3" indent="-1168400" algn="ctr">
              <a:spcBef>
                <a:spcPts val="0"/>
              </a:spcBef>
              <a:spcAft>
                <a:spcPts val="0"/>
              </a:spcAft>
              <a:buSzPts val="14800"/>
              <a:buChar char="●"/>
              <a:defRPr/>
            </a:lvl4pPr>
            <a:lvl5pPr marL="2286000" lvl="4" indent="-1168400" algn="ctr">
              <a:spcBef>
                <a:spcPts val="0"/>
              </a:spcBef>
              <a:spcAft>
                <a:spcPts val="0"/>
              </a:spcAft>
              <a:buSzPts val="14800"/>
              <a:buChar char="○"/>
              <a:defRPr/>
            </a:lvl5pPr>
            <a:lvl6pPr marL="2743200" lvl="5" indent="-1168400" algn="ctr">
              <a:spcBef>
                <a:spcPts val="0"/>
              </a:spcBef>
              <a:spcAft>
                <a:spcPts val="0"/>
              </a:spcAft>
              <a:buSzPts val="14800"/>
              <a:buChar char="■"/>
              <a:defRPr/>
            </a:lvl6pPr>
            <a:lvl7pPr marL="3200400" lvl="6" indent="-1168400" algn="ctr">
              <a:spcBef>
                <a:spcPts val="0"/>
              </a:spcBef>
              <a:spcAft>
                <a:spcPts val="0"/>
              </a:spcAft>
              <a:buSzPts val="14800"/>
              <a:buChar char="●"/>
              <a:defRPr/>
            </a:lvl7pPr>
            <a:lvl8pPr marL="3657600" lvl="7" indent="-1168400" algn="ctr">
              <a:spcBef>
                <a:spcPts val="0"/>
              </a:spcBef>
              <a:spcAft>
                <a:spcPts val="0"/>
              </a:spcAft>
              <a:buSzPts val="14800"/>
              <a:buChar char="○"/>
              <a:defRPr/>
            </a:lvl8pPr>
            <a:lvl9pPr marL="4114800" lvl="8" indent="-1168400" algn="ctr">
              <a:spcBef>
                <a:spcPts val="0"/>
              </a:spcBef>
              <a:spcAft>
                <a:spcPts val="0"/>
              </a:spcAft>
              <a:buSzPts val="14800"/>
              <a:buChar char="■"/>
              <a:defRPr/>
            </a:lvl9pPr>
          </a:lstStyle>
          <a:p>
            <a:endParaRPr/>
          </a:p>
        </p:txBody>
      </p:sp>
      <p:sp>
        <p:nvSpPr>
          <p:cNvPr id="47" name="Google Shape;47;p11"/>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15409" y="4471058"/>
            <a:ext cx="14089200" cy="1749900"/>
          </a:xfrm>
          <a:prstGeom prst="rect">
            <a:avLst/>
          </a:prstGeom>
        </p:spPr>
        <p:txBody>
          <a:bodyPr spcFirstLastPara="1" wrap="square" lIns="967125" tIns="967125" rIns="967125" bIns="967125" anchor="ctr" anchorCtr="0">
            <a:normAutofit/>
          </a:bodyPr>
          <a:lstStyle>
            <a:lvl1pPr lvl="0" algn="ctr">
              <a:spcBef>
                <a:spcPts val="0"/>
              </a:spcBef>
              <a:spcAft>
                <a:spcPts val="0"/>
              </a:spcAft>
              <a:buSzPts val="38100"/>
              <a:buNone/>
              <a:defRPr sz="38100"/>
            </a:lvl1pPr>
            <a:lvl2pPr lvl="1" algn="ctr">
              <a:spcBef>
                <a:spcPts val="0"/>
              </a:spcBef>
              <a:spcAft>
                <a:spcPts val="0"/>
              </a:spcAft>
              <a:buSzPts val="38100"/>
              <a:buNone/>
              <a:defRPr sz="38100"/>
            </a:lvl2pPr>
            <a:lvl3pPr lvl="2" algn="ctr">
              <a:spcBef>
                <a:spcPts val="0"/>
              </a:spcBef>
              <a:spcAft>
                <a:spcPts val="0"/>
              </a:spcAft>
              <a:buSzPts val="38100"/>
              <a:buNone/>
              <a:defRPr sz="38100"/>
            </a:lvl3pPr>
            <a:lvl4pPr lvl="3" algn="ctr">
              <a:spcBef>
                <a:spcPts val="0"/>
              </a:spcBef>
              <a:spcAft>
                <a:spcPts val="0"/>
              </a:spcAft>
              <a:buSzPts val="38100"/>
              <a:buNone/>
              <a:defRPr sz="38100"/>
            </a:lvl4pPr>
            <a:lvl5pPr lvl="4" algn="ctr">
              <a:spcBef>
                <a:spcPts val="0"/>
              </a:spcBef>
              <a:spcAft>
                <a:spcPts val="0"/>
              </a:spcAft>
              <a:buSzPts val="38100"/>
              <a:buNone/>
              <a:defRPr sz="38100"/>
            </a:lvl5pPr>
            <a:lvl6pPr lvl="5" algn="ctr">
              <a:spcBef>
                <a:spcPts val="0"/>
              </a:spcBef>
              <a:spcAft>
                <a:spcPts val="0"/>
              </a:spcAft>
              <a:buSzPts val="38100"/>
              <a:buNone/>
              <a:defRPr sz="38100"/>
            </a:lvl6pPr>
            <a:lvl7pPr lvl="6" algn="ctr">
              <a:spcBef>
                <a:spcPts val="0"/>
              </a:spcBef>
              <a:spcAft>
                <a:spcPts val="0"/>
              </a:spcAft>
              <a:buSzPts val="38100"/>
              <a:buNone/>
              <a:defRPr sz="38100"/>
            </a:lvl7pPr>
            <a:lvl8pPr lvl="7" algn="ctr">
              <a:spcBef>
                <a:spcPts val="0"/>
              </a:spcBef>
              <a:spcAft>
                <a:spcPts val="0"/>
              </a:spcAft>
              <a:buSzPts val="38100"/>
              <a:buNone/>
              <a:defRPr sz="38100"/>
            </a:lvl8pPr>
            <a:lvl9pPr lvl="8" algn="ctr">
              <a:spcBef>
                <a:spcPts val="0"/>
              </a:spcBef>
              <a:spcAft>
                <a:spcPts val="0"/>
              </a:spcAft>
              <a:buSzPts val="38100"/>
              <a:buNone/>
              <a:defRPr sz="38100"/>
            </a:lvl9pPr>
          </a:lstStyle>
          <a:p>
            <a:endParaRPr/>
          </a:p>
        </p:txBody>
      </p:sp>
      <p:sp>
        <p:nvSpPr>
          <p:cNvPr id="15" name="Google Shape;15;p3"/>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15409" y="925091"/>
            <a:ext cx="14089200" cy="1190400"/>
          </a:xfrm>
          <a:prstGeom prst="rect">
            <a:avLst/>
          </a:prstGeom>
        </p:spPr>
        <p:txBody>
          <a:bodyPr spcFirstLastPara="1" wrap="square" lIns="967125" tIns="967125" rIns="967125" bIns="967125" anchor="t" anchorCtr="0">
            <a:normAutofit/>
          </a:bodyPr>
          <a:lstStyle>
            <a:lvl1pPr lvl="0">
              <a:spcBef>
                <a:spcPts val="0"/>
              </a:spcBef>
              <a:spcAft>
                <a:spcPts val="0"/>
              </a:spcAft>
              <a:buSzPts val="29600"/>
              <a:buNone/>
              <a:defRPr/>
            </a:lvl1pPr>
            <a:lvl2pPr lvl="1">
              <a:spcBef>
                <a:spcPts val="0"/>
              </a:spcBef>
              <a:spcAft>
                <a:spcPts val="0"/>
              </a:spcAft>
              <a:buSzPts val="29600"/>
              <a:buNone/>
              <a:defRPr/>
            </a:lvl2pPr>
            <a:lvl3pPr lvl="2">
              <a:spcBef>
                <a:spcPts val="0"/>
              </a:spcBef>
              <a:spcAft>
                <a:spcPts val="0"/>
              </a:spcAft>
              <a:buSzPts val="29600"/>
              <a:buNone/>
              <a:defRPr/>
            </a:lvl3pPr>
            <a:lvl4pPr lvl="3">
              <a:spcBef>
                <a:spcPts val="0"/>
              </a:spcBef>
              <a:spcAft>
                <a:spcPts val="0"/>
              </a:spcAft>
              <a:buSzPts val="29600"/>
              <a:buNone/>
              <a:defRPr/>
            </a:lvl4pPr>
            <a:lvl5pPr lvl="4">
              <a:spcBef>
                <a:spcPts val="0"/>
              </a:spcBef>
              <a:spcAft>
                <a:spcPts val="0"/>
              </a:spcAft>
              <a:buSzPts val="29600"/>
              <a:buNone/>
              <a:defRPr/>
            </a:lvl5pPr>
            <a:lvl6pPr lvl="5">
              <a:spcBef>
                <a:spcPts val="0"/>
              </a:spcBef>
              <a:spcAft>
                <a:spcPts val="0"/>
              </a:spcAft>
              <a:buSzPts val="29600"/>
              <a:buNone/>
              <a:defRPr/>
            </a:lvl6pPr>
            <a:lvl7pPr lvl="6">
              <a:spcBef>
                <a:spcPts val="0"/>
              </a:spcBef>
              <a:spcAft>
                <a:spcPts val="0"/>
              </a:spcAft>
              <a:buSzPts val="29600"/>
              <a:buNone/>
              <a:defRPr/>
            </a:lvl7pPr>
            <a:lvl8pPr lvl="7">
              <a:spcBef>
                <a:spcPts val="0"/>
              </a:spcBef>
              <a:spcAft>
                <a:spcPts val="0"/>
              </a:spcAft>
              <a:buSzPts val="29600"/>
              <a:buNone/>
              <a:defRPr/>
            </a:lvl8pPr>
            <a:lvl9pPr lvl="8">
              <a:spcBef>
                <a:spcPts val="0"/>
              </a:spcBef>
              <a:spcAft>
                <a:spcPts val="0"/>
              </a:spcAft>
              <a:buSzPts val="29600"/>
              <a:buNone/>
              <a:defRPr/>
            </a:lvl9pPr>
          </a:lstStyle>
          <a:p>
            <a:endParaRPr/>
          </a:p>
        </p:txBody>
      </p:sp>
      <p:sp>
        <p:nvSpPr>
          <p:cNvPr id="18" name="Google Shape;18;p4"/>
          <p:cNvSpPr txBox="1">
            <a:spLocks noGrp="1"/>
          </p:cNvSpPr>
          <p:nvPr>
            <p:ph type="body" idx="1"/>
          </p:nvPr>
        </p:nvSpPr>
        <p:spPr>
          <a:xfrm>
            <a:off x="515409" y="2395696"/>
            <a:ext cx="14089200" cy="7101900"/>
          </a:xfrm>
          <a:prstGeom prst="rect">
            <a:avLst/>
          </a:prstGeom>
        </p:spPr>
        <p:txBody>
          <a:bodyPr spcFirstLastPara="1" wrap="square" lIns="967125" tIns="967125" rIns="967125" bIns="967125" anchor="t" anchorCtr="0">
            <a:normAutofit/>
          </a:bodyPr>
          <a:lstStyle>
            <a:lvl1pPr marL="457200" lvl="0" indent="-1435100">
              <a:spcBef>
                <a:spcPts val="0"/>
              </a:spcBef>
              <a:spcAft>
                <a:spcPts val="0"/>
              </a:spcAft>
              <a:buSzPts val="19000"/>
              <a:buChar char="●"/>
              <a:defRPr/>
            </a:lvl1pPr>
            <a:lvl2pPr marL="914400" lvl="1" indent="-1168400">
              <a:spcBef>
                <a:spcPts val="0"/>
              </a:spcBef>
              <a:spcAft>
                <a:spcPts val="0"/>
              </a:spcAft>
              <a:buSzPts val="14800"/>
              <a:buChar char="○"/>
              <a:defRPr/>
            </a:lvl2pPr>
            <a:lvl3pPr marL="1371600" lvl="2" indent="-1168400">
              <a:spcBef>
                <a:spcPts val="0"/>
              </a:spcBef>
              <a:spcAft>
                <a:spcPts val="0"/>
              </a:spcAft>
              <a:buSzPts val="14800"/>
              <a:buChar char="■"/>
              <a:defRPr/>
            </a:lvl3pPr>
            <a:lvl4pPr marL="1828800" lvl="3" indent="-1168400">
              <a:spcBef>
                <a:spcPts val="0"/>
              </a:spcBef>
              <a:spcAft>
                <a:spcPts val="0"/>
              </a:spcAft>
              <a:buSzPts val="14800"/>
              <a:buChar char="●"/>
              <a:defRPr/>
            </a:lvl4pPr>
            <a:lvl5pPr marL="2286000" lvl="4" indent="-1168400">
              <a:spcBef>
                <a:spcPts val="0"/>
              </a:spcBef>
              <a:spcAft>
                <a:spcPts val="0"/>
              </a:spcAft>
              <a:buSzPts val="14800"/>
              <a:buChar char="○"/>
              <a:defRPr/>
            </a:lvl5pPr>
            <a:lvl6pPr marL="2743200" lvl="5" indent="-1168400">
              <a:spcBef>
                <a:spcPts val="0"/>
              </a:spcBef>
              <a:spcAft>
                <a:spcPts val="0"/>
              </a:spcAft>
              <a:buSzPts val="14800"/>
              <a:buChar char="■"/>
              <a:defRPr/>
            </a:lvl6pPr>
            <a:lvl7pPr marL="3200400" lvl="6" indent="-1168400">
              <a:spcBef>
                <a:spcPts val="0"/>
              </a:spcBef>
              <a:spcAft>
                <a:spcPts val="0"/>
              </a:spcAft>
              <a:buSzPts val="14800"/>
              <a:buChar char="●"/>
              <a:defRPr/>
            </a:lvl7pPr>
            <a:lvl8pPr marL="3657600" lvl="7" indent="-1168400">
              <a:spcBef>
                <a:spcPts val="0"/>
              </a:spcBef>
              <a:spcAft>
                <a:spcPts val="0"/>
              </a:spcAft>
              <a:buSzPts val="14800"/>
              <a:buChar char="○"/>
              <a:defRPr/>
            </a:lvl8pPr>
            <a:lvl9pPr marL="4114800" lvl="8" indent="-1168400">
              <a:spcBef>
                <a:spcPts val="0"/>
              </a:spcBef>
              <a:spcAft>
                <a:spcPts val="0"/>
              </a:spcAft>
              <a:buSzPts val="14800"/>
              <a:buChar char="■"/>
              <a:defRPr/>
            </a:lvl9pPr>
          </a:lstStyle>
          <a:p>
            <a:endParaRPr/>
          </a:p>
        </p:txBody>
      </p:sp>
      <p:sp>
        <p:nvSpPr>
          <p:cNvPr id="19" name="Google Shape;19;p4"/>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515409" y="925091"/>
            <a:ext cx="14089200" cy="1190400"/>
          </a:xfrm>
          <a:prstGeom prst="rect">
            <a:avLst/>
          </a:prstGeom>
        </p:spPr>
        <p:txBody>
          <a:bodyPr spcFirstLastPara="1" wrap="square" lIns="967125" tIns="967125" rIns="967125" bIns="967125" anchor="t" anchorCtr="0">
            <a:normAutofit/>
          </a:bodyPr>
          <a:lstStyle>
            <a:lvl1pPr lvl="0">
              <a:spcBef>
                <a:spcPts val="0"/>
              </a:spcBef>
              <a:spcAft>
                <a:spcPts val="0"/>
              </a:spcAft>
              <a:buSzPts val="29600"/>
              <a:buNone/>
              <a:defRPr/>
            </a:lvl1pPr>
            <a:lvl2pPr lvl="1">
              <a:spcBef>
                <a:spcPts val="0"/>
              </a:spcBef>
              <a:spcAft>
                <a:spcPts val="0"/>
              </a:spcAft>
              <a:buSzPts val="29600"/>
              <a:buNone/>
              <a:defRPr/>
            </a:lvl2pPr>
            <a:lvl3pPr lvl="2">
              <a:spcBef>
                <a:spcPts val="0"/>
              </a:spcBef>
              <a:spcAft>
                <a:spcPts val="0"/>
              </a:spcAft>
              <a:buSzPts val="29600"/>
              <a:buNone/>
              <a:defRPr/>
            </a:lvl3pPr>
            <a:lvl4pPr lvl="3">
              <a:spcBef>
                <a:spcPts val="0"/>
              </a:spcBef>
              <a:spcAft>
                <a:spcPts val="0"/>
              </a:spcAft>
              <a:buSzPts val="29600"/>
              <a:buNone/>
              <a:defRPr/>
            </a:lvl4pPr>
            <a:lvl5pPr lvl="4">
              <a:spcBef>
                <a:spcPts val="0"/>
              </a:spcBef>
              <a:spcAft>
                <a:spcPts val="0"/>
              </a:spcAft>
              <a:buSzPts val="29600"/>
              <a:buNone/>
              <a:defRPr/>
            </a:lvl5pPr>
            <a:lvl6pPr lvl="5">
              <a:spcBef>
                <a:spcPts val="0"/>
              </a:spcBef>
              <a:spcAft>
                <a:spcPts val="0"/>
              </a:spcAft>
              <a:buSzPts val="29600"/>
              <a:buNone/>
              <a:defRPr/>
            </a:lvl6pPr>
            <a:lvl7pPr lvl="6">
              <a:spcBef>
                <a:spcPts val="0"/>
              </a:spcBef>
              <a:spcAft>
                <a:spcPts val="0"/>
              </a:spcAft>
              <a:buSzPts val="29600"/>
              <a:buNone/>
              <a:defRPr/>
            </a:lvl7pPr>
            <a:lvl8pPr lvl="7">
              <a:spcBef>
                <a:spcPts val="0"/>
              </a:spcBef>
              <a:spcAft>
                <a:spcPts val="0"/>
              </a:spcAft>
              <a:buSzPts val="29600"/>
              <a:buNone/>
              <a:defRPr/>
            </a:lvl8pPr>
            <a:lvl9pPr lvl="8">
              <a:spcBef>
                <a:spcPts val="0"/>
              </a:spcBef>
              <a:spcAft>
                <a:spcPts val="0"/>
              </a:spcAft>
              <a:buSzPts val="29600"/>
              <a:buNone/>
              <a:defRPr/>
            </a:lvl9pPr>
          </a:lstStyle>
          <a:p>
            <a:endParaRPr/>
          </a:p>
        </p:txBody>
      </p:sp>
      <p:sp>
        <p:nvSpPr>
          <p:cNvPr id="22" name="Google Shape;22;p5"/>
          <p:cNvSpPr txBox="1">
            <a:spLocks noGrp="1"/>
          </p:cNvSpPr>
          <p:nvPr>
            <p:ph type="body" idx="1"/>
          </p:nvPr>
        </p:nvSpPr>
        <p:spPr>
          <a:xfrm>
            <a:off x="515409" y="2395696"/>
            <a:ext cx="6613800" cy="7101900"/>
          </a:xfrm>
          <a:prstGeom prst="rect">
            <a:avLst/>
          </a:prstGeom>
        </p:spPr>
        <p:txBody>
          <a:bodyPr spcFirstLastPara="1" wrap="square" lIns="967125" tIns="967125" rIns="967125" bIns="967125" anchor="t" anchorCtr="0">
            <a:normAutofit/>
          </a:bodyPr>
          <a:lstStyle>
            <a:lvl1pPr marL="457200" lvl="0" indent="-1168400">
              <a:spcBef>
                <a:spcPts val="0"/>
              </a:spcBef>
              <a:spcAft>
                <a:spcPts val="0"/>
              </a:spcAft>
              <a:buSzPts val="14800"/>
              <a:buChar char="●"/>
              <a:defRPr sz="14800"/>
            </a:lvl1pPr>
            <a:lvl2pPr marL="914400" lvl="1" indent="-1035050">
              <a:spcBef>
                <a:spcPts val="0"/>
              </a:spcBef>
              <a:spcAft>
                <a:spcPts val="0"/>
              </a:spcAft>
              <a:buSzPts val="12700"/>
              <a:buChar char="○"/>
              <a:defRPr sz="12700"/>
            </a:lvl2pPr>
            <a:lvl3pPr marL="1371600" lvl="2" indent="-1035050">
              <a:spcBef>
                <a:spcPts val="0"/>
              </a:spcBef>
              <a:spcAft>
                <a:spcPts val="0"/>
              </a:spcAft>
              <a:buSzPts val="12700"/>
              <a:buChar char="■"/>
              <a:defRPr sz="12700"/>
            </a:lvl3pPr>
            <a:lvl4pPr marL="1828800" lvl="3" indent="-1035050">
              <a:spcBef>
                <a:spcPts val="0"/>
              </a:spcBef>
              <a:spcAft>
                <a:spcPts val="0"/>
              </a:spcAft>
              <a:buSzPts val="12700"/>
              <a:buChar char="●"/>
              <a:defRPr sz="12700"/>
            </a:lvl4pPr>
            <a:lvl5pPr marL="2286000" lvl="4" indent="-1035050">
              <a:spcBef>
                <a:spcPts val="0"/>
              </a:spcBef>
              <a:spcAft>
                <a:spcPts val="0"/>
              </a:spcAft>
              <a:buSzPts val="12700"/>
              <a:buChar char="○"/>
              <a:defRPr sz="12700"/>
            </a:lvl5pPr>
            <a:lvl6pPr marL="2743200" lvl="5" indent="-1035050">
              <a:spcBef>
                <a:spcPts val="0"/>
              </a:spcBef>
              <a:spcAft>
                <a:spcPts val="0"/>
              </a:spcAft>
              <a:buSzPts val="12700"/>
              <a:buChar char="■"/>
              <a:defRPr sz="12700"/>
            </a:lvl6pPr>
            <a:lvl7pPr marL="3200400" lvl="6" indent="-1035050">
              <a:spcBef>
                <a:spcPts val="0"/>
              </a:spcBef>
              <a:spcAft>
                <a:spcPts val="0"/>
              </a:spcAft>
              <a:buSzPts val="12700"/>
              <a:buChar char="●"/>
              <a:defRPr sz="12700"/>
            </a:lvl7pPr>
            <a:lvl8pPr marL="3657600" lvl="7" indent="-1035050">
              <a:spcBef>
                <a:spcPts val="0"/>
              </a:spcBef>
              <a:spcAft>
                <a:spcPts val="0"/>
              </a:spcAft>
              <a:buSzPts val="12700"/>
              <a:buChar char="○"/>
              <a:defRPr sz="12700"/>
            </a:lvl8pPr>
            <a:lvl9pPr marL="4114800" lvl="8" indent="-1035050">
              <a:spcBef>
                <a:spcPts val="0"/>
              </a:spcBef>
              <a:spcAft>
                <a:spcPts val="0"/>
              </a:spcAft>
              <a:buSzPts val="12700"/>
              <a:buChar char="■"/>
              <a:defRPr sz="12700"/>
            </a:lvl9pPr>
          </a:lstStyle>
          <a:p>
            <a:endParaRPr/>
          </a:p>
        </p:txBody>
      </p:sp>
      <p:sp>
        <p:nvSpPr>
          <p:cNvPr id="23" name="Google Shape;23;p5"/>
          <p:cNvSpPr txBox="1">
            <a:spLocks noGrp="1"/>
          </p:cNvSpPr>
          <p:nvPr>
            <p:ph type="body" idx="2"/>
          </p:nvPr>
        </p:nvSpPr>
        <p:spPr>
          <a:xfrm>
            <a:off x="7990583" y="2395696"/>
            <a:ext cx="6613800" cy="7101900"/>
          </a:xfrm>
          <a:prstGeom prst="rect">
            <a:avLst/>
          </a:prstGeom>
        </p:spPr>
        <p:txBody>
          <a:bodyPr spcFirstLastPara="1" wrap="square" lIns="967125" tIns="967125" rIns="967125" bIns="967125" anchor="t" anchorCtr="0">
            <a:normAutofit/>
          </a:bodyPr>
          <a:lstStyle>
            <a:lvl1pPr marL="457200" lvl="0" indent="-1168400">
              <a:spcBef>
                <a:spcPts val="0"/>
              </a:spcBef>
              <a:spcAft>
                <a:spcPts val="0"/>
              </a:spcAft>
              <a:buSzPts val="14800"/>
              <a:buChar char="●"/>
              <a:defRPr sz="14800"/>
            </a:lvl1pPr>
            <a:lvl2pPr marL="914400" lvl="1" indent="-1035050">
              <a:spcBef>
                <a:spcPts val="0"/>
              </a:spcBef>
              <a:spcAft>
                <a:spcPts val="0"/>
              </a:spcAft>
              <a:buSzPts val="12700"/>
              <a:buChar char="○"/>
              <a:defRPr sz="12700"/>
            </a:lvl2pPr>
            <a:lvl3pPr marL="1371600" lvl="2" indent="-1035050">
              <a:spcBef>
                <a:spcPts val="0"/>
              </a:spcBef>
              <a:spcAft>
                <a:spcPts val="0"/>
              </a:spcAft>
              <a:buSzPts val="12700"/>
              <a:buChar char="■"/>
              <a:defRPr sz="12700"/>
            </a:lvl3pPr>
            <a:lvl4pPr marL="1828800" lvl="3" indent="-1035050">
              <a:spcBef>
                <a:spcPts val="0"/>
              </a:spcBef>
              <a:spcAft>
                <a:spcPts val="0"/>
              </a:spcAft>
              <a:buSzPts val="12700"/>
              <a:buChar char="●"/>
              <a:defRPr sz="12700"/>
            </a:lvl4pPr>
            <a:lvl5pPr marL="2286000" lvl="4" indent="-1035050">
              <a:spcBef>
                <a:spcPts val="0"/>
              </a:spcBef>
              <a:spcAft>
                <a:spcPts val="0"/>
              </a:spcAft>
              <a:buSzPts val="12700"/>
              <a:buChar char="○"/>
              <a:defRPr sz="12700"/>
            </a:lvl5pPr>
            <a:lvl6pPr marL="2743200" lvl="5" indent="-1035050">
              <a:spcBef>
                <a:spcPts val="0"/>
              </a:spcBef>
              <a:spcAft>
                <a:spcPts val="0"/>
              </a:spcAft>
              <a:buSzPts val="12700"/>
              <a:buChar char="■"/>
              <a:defRPr sz="12700"/>
            </a:lvl6pPr>
            <a:lvl7pPr marL="3200400" lvl="6" indent="-1035050">
              <a:spcBef>
                <a:spcPts val="0"/>
              </a:spcBef>
              <a:spcAft>
                <a:spcPts val="0"/>
              </a:spcAft>
              <a:buSzPts val="12700"/>
              <a:buChar char="●"/>
              <a:defRPr sz="12700"/>
            </a:lvl7pPr>
            <a:lvl8pPr marL="3657600" lvl="7" indent="-1035050">
              <a:spcBef>
                <a:spcPts val="0"/>
              </a:spcBef>
              <a:spcAft>
                <a:spcPts val="0"/>
              </a:spcAft>
              <a:buSzPts val="12700"/>
              <a:buChar char="○"/>
              <a:defRPr sz="12700"/>
            </a:lvl8pPr>
            <a:lvl9pPr marL="4114800" lvl="8" indent="-1035050">
              <a:spcBef>
                <a:spcPts val="0"/>
              </a:spcBef>
              <a:spcAft>
                <a:spcPts val="0"/>
              </a:spcAft>
              <a:buSzPts val="12700"/>
              <a:buChar char="■"/>
              <a:defRPr sz="12700"/>
            </a:lvl9pPr>
          </a:lstStyle>
          <a:p>
            <a:endParaRPr/>
          </a:p>
        </p:txBody>
      </p:sp>
      <p:sp>
        <p:nvSpPr>
          <p:cNvPr id="24" name="Google Shape;24;p5"/>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515409" y="925091"/>
            <a:ext cx="14089200" cy="1190400"/>
          </a:xfrm>
          <a:prstGeom prst="rect">
            <a:avLst/>
          </a:prstGeom>
        </p:spPr>
        <p:txBody>
          <a:bodyPr spcFirstLastPara="1" wrap="square" lIns="967125" tIns="967125" rIns="967125" bIns="967125" anchor="t" anchorCtr="0">
            <a:normAutofit/>
          </a:bodyPr>
          <a:lstStyle>
            <a:lvl1pPr lvl="0">
              <a:spcBef>
                <a:spcPts val="0"/>
              </a:spcBef>
              <a:spcAft>
                <a:spcPts val="0"/>
              </a:spcAft>
              <a:buSzPts val="29600"/>
              <a:buNone/>
              <a:defRPr/>
            </a:lvl1pPr>
            <a:lvl2pPr lvl="1">
              <a:spcBef>
                <a:spcPts val="0"/>
              </a:spcBef>
              <a:spcAft>
                <a:spcPts val="0"/>
              </a:spcAft>
              <a:buSzPts val="29600"/>
              <a:buNone/>
              <a:defRPr/>
            </a:lvl2pPr>
            <a:lvl3pPr lvl="2">
              <a:spcBef>
                <a:spcPts val="0"/>
              </a:spcBef>
              <a:spcAft>
                <a:spcPts val="0"/>
              </a:spcAft>
              <a:buSzPts val="29600"/>
              <a:buNone/>
              <a:defRPr/>
            </a:lvl3pPr>
            <a:lvl4pPr lvl="3">
              <a:spcBef>
                <a:spcPts val="0"/>
              </a:spcBef>
              <a:spcAft>
                <a:spcPts val="0"/>
              </a:spcAft>
              <a:buSzPts val="29600"/>
              <a:buNone/>
              <a:defRPr/>
            </a:lvl4pPr>
            <a:lvl5pPr lvl="4">
              <a:spcBef>
                <a:spcPts val="0"/>
              </a:spcBef>
              <a:spcAft>
                <a:spcPts val="0"/>
              </a:spcAft>
              <a:buSzPts val="29600"/>
              <a:buNone/>
              <a:defRPr/>
            </a:lvl5pPr>
            <a:lvl6pPr lvl="5">
              <a:spcBef>
                <a:spcPts val="0"/>
              </a:spcBef>
              <a:spcAft>
                <a:spcPts val="0"/>
              </a:spcAft>
              <a:buSzPts val="29600"/>
              <a:buNone/>
              <a:defRPr/>
            </a:lvl6pPr>
            <a:lvl7pPr lvl="6">
              <a:spcBef>
                <a:spcPts val="0"/>
              </a:spcBef>
              <a:spcAft>
                <a:spcPts val="0"/>
              </a:spcAft>
              <a:buSzPts val="29600"/>
              <a:buNone/>
              <a:defRPr/>
            </a:lvl7pPr>
            <a:lvl8pPr lvl="7">
              <a:spcBef>
                <a:spcPts val="0"/>
              </a:spcBef>
              <a:spcAft>
                <a:spcPts val="0"/>
              </a:spcAft>
              <a:buSzPts val="29600"/>
              <a:buNone/>
              <a:defRPr/>
            </a:lvl8pPr>
            <a:lvl9pPr lvl="8">
              <a:spcBef>
                <a:spcPts val="0"/>
              </a:spcBef>
              <a:spcAft>
                <a:spcPts val="0"/>
              </a:spcAft>
              <a:buSzPts val="29600"/>
              <a:buNone/>
              <a:defRPr/>
            </a:lvl9pPr>
          </a:lstStyle>
          <a:p>
            <a:endParaRPr/>
          </a:p>
        </p:txBody>
      </p:sp>
      <p:sp>
        <p:nvSpPr>
          <p:cNvPr id="27" name="Google Shape;27;p6"/>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515409" y="1154948"/>
            <a:ext cx="4643400" cy="1570800"/>
          </a:xfrm>
          <a:prstGeom prst="rect">
            <a:avLst/>
          </a:prstGeom>
        </p:spPr>
        <p:txBody>
          <a:bodyPr spcFirstLastPara="1" wrap="square" lIns="967125" tIns="967125" rIns="967125" bIns="967125" anchor="b" anchorCtr="0">
            <a:normAutofit/>
          </a:bodyPr>
          <a:lstStyle>
            <a:lvl1pPr lvl="0">
              <a:spcBef>
                <a:spcPts val="0"/>
              </a:spcBef>
              <a:spcAft>
                <a:spcPts val="0"/>
              </a:spcAft>
              <a:buSzPts val="25400"/>
              <a:buNone/>
              <a:defRPr sz="25400"/>
            </a:lvl1pPr>
            <a:lvl2pPr lvl="1">
              <a:spcBef>
                <a:spcPts val="0"/>
              </a:spcBef>
              <a:spcAft>
                <a:spcPts val="0"/>
              </a:spcAft>
              <a:buSzPts val="25400"/>
              <a:buNone/>
              <a:defRPr sz="25400"/>
            </a:lvl2pPr>
            <a:lvl3pPr lvl="2">
              <a:spcBef>
                <a:spcPts val="0"/>
              </a:spcBef>
              <a:spcAft>
                <a:spcPts val="0"/>
              </a:spcAft>
              <a:buSzPts val="25400"/>
              <a:buNone/>
              <a:defRPr sz="25400"/>
            </a:lvl3pPr>
            <a:lvl4pPr lvl="3">
              <a:spcBef>
                <a:spcPts val="0"/>
              </a:spcBef>
              <a:spcAft>
                <a:spcPts val="0"/>
              </a:spcAft>
              <a:buSzPts val="25400"/>
              <a:buNone/>
              <a:defRPr sz="25400"/>
            </a:lvl4pPr>
            <a:lvl5pPr lvl="4">
              <a:spcBef>
                <a:spcPts val="0"/>
              </a:spcBef>
              <a:spcAft>
                <a:spcPts val="0"/>
              </a:spcAft>
              <a:buSzPts val="25400"/>
              <a:buNone/>
              <a:defRPr sz="25400"/>
            </a:lvl5pPr>
            <a:lvl6pPr lvl="5">
              <a:spcBef>
                <a:spcPts val="0"/>
              </a:spcBef>
              <a:spcAft>
                <a:spcPts val="0"/>
              </a:spcAft>
              <a:buSzPts val="25400"/>
              <a:buNone/>
              <a:defRPr sz="25400"/>
            </a:lvl6pPr>
            <a:lvl7pPr lvl="6">
              <a:spcBef>
                <a:spcPts val="0"/>
              </a:spcBef>
              <a:spcAft>
                <a:spcPts val="0"/>
              </a:spcAft>
              <a:buSzPts val="25400"/>
              <a:buNone/>
              <a:defRPr sz="25400"/>
            </a:lvl7pPr>
            <a:lvl8pPr lvl="7">
              <a:spcBef>
                <a:spcPts val="0"/>
              </a:spcBef>
              <a:spcAft>
                <a:spcPts val="0"/>
              </a:spcAft>
              <a:buSzPts val="25400"/>
              <a:buNone/>
              <a:defRPr sz="25400"/>
            </a:lvl8pPr>
            <a:lvl9pPr lvl="8">
              <a:spcBef>
                <a:spcPts val="0"/>
              </a:spcBef>
              <a:spcAft>
                <a:spcPts val="0"/>
              </a:spcAft>
              <a:buSzPts val="25400"/>
              <a:buNone/>
              <a:defRPr sz="25400"/>
            </a:lvl9pPr>
          </a:lstStyle>
          <a:p>
            <a:endParaRPr/>
          </a:p>
        </p:txBody>
      </p:sp>
      <p:sp>
        <p:nvSpPr>
          <p:cNvPr id="30" name="Google Shape;30;p7"/>
          <p:cNvSpPr txBox="1">
            <a:spLocks noGrp="1"/>
          </p:cNvSpPr>
          <p:nvPr>
            <p:ph type="body" idx="1"/>
          </p:nvPr>
        </p:nvSpPr>
        <p:spPr>
          <a:xfrm>
            <a:off x="515409" y="2888617"/>
            <a:ext cx="4643400" cy="6609000"/>
          </a:xfrm>
          <a:prstGeom prst="rect">
            <a:avLst/>
          </a:prstGeom>
        </p:spPr>
        <p:txBody>
          <a:bodyPr spcFirstLastPara="1" wrap="square" lIns="967125" tIns="967125" rIns="967125" bIns="967125" anchor="t" anchorCtr="0">
            <a:normAutofit/>
          </a:bodyPr>
          <a:lstStyle>
            <a:lvl1pPr marL="457200" lvl="0" indent="-1035050">
              <a:spcBef>
                <a:spcPts val="0"/>
              </a:spcBef>
              <a:spcAft>
                <a:spcPts val="0"/>
              </a:spcAft>
              <a:buSzPts val="12700"/>
              <a:buChar char="●"/>
              <a:defRPr sz="12700"/>
            </a:lvl1pPr>
            <a:lvl2pPr marL="914400" lvl="1" indent="-1035050">
              <a:spcBef>
                <a:spcPts val="0"/>
              </a:spcBef>
              <a:spcAft>
                <a:spcPts val="0"/>
              </a:spcAft>
              <a:buSzPts val="12700"/>
              <a:buChar char="○"/>
              <a:defRPr sz="12700"/>
            </a:lvl2pPr>
            <a:lvl3pPr marL="1371600" lvl="2" indent="-1035050">
              <a:spcBef>
                <a:spcPts val="0"/>
              </a:spcBef>
              <a:spcAft>
                <a:spcPts val="0"/>
              </a:spcAft>
              <a:buSzPts val="12700"/>
              <a:buChar char="■"/>
              <a:defRPr sz="12700"/>
            </a:lvl3pPr>
            <a:lvl4pPr marL="1828800" lvl="3" indent="-1035050">
              <a:spcBef>
                <a:spcPts val="0"/>
              </a:spcBef>
              <a:spcAft>
                <a:spcPts val="0"/>
              </a:spcAft>
              <a:buSzPts val="12700"/>
              <a:buChar char="●"/>
              <a:defRPr sz="12700"/>
            </a:lvl4pPr>
            <a:lvl5pPr marL="2286000" lvl="4" indent="-1035050">
              <a:spcBef>
                <a:spcPts val="0"/>
              </a:spcBef>
              <a:spcAft>
                <a:spcPts val="0"/>
              </a:spcAft>
              <a:buSzPts val="12700"/>
              <a:buChar char="○"/>
              <a:defRPr sz="12700"/>
            </a:lvl5pPr>
            <a:lvl6pPr marL="2743200" lvl="5" indent="-1035050">
              <a:spcBef>
                <a:spcPts val="0"/>
              </a:spcBef>
              <a:spcAft>
                <a:spcPts val="0"/>
              </a:spcAft>
              <a:buSzPts val="12700"/>
              <a:buChar char="■"/>
              <a:defRPr sz="12700"/>
            </a:lvl6pPr>
            <a:lvl7pPr marL="3200400" lvl="6" indent="-1035050">
              <a:spcBef>
                <a:spcPts val="0"/>
              </a:spcBef>
              <a:spcAft>
                <a:spcPts val="0"/>
              </a:spcAft>
              <a:buSzPts val="12700"/>
              <a:buChar char="●"/>
              <a:defRPr sz="12700"/>
            </a:lvl7pPr>
            <a:lvl8pPr marL="3657600" lvl="7" indent="-1035050">
              <a:spcBef>
                <a:spcPts val="0"/>
              </a:spcBef>
              <a:spcAft>
                <a:spcPts val="0"/>
              </a:spcAft>
              <a:buSzPts val="12700"/>
              <a:buChar char="○"/>
              <a:defRPr sz="12700"/>
            </a:lvl8pPr>
            <a:lvl9pPr marL="4114800" lvl="8" indent="-1035050">
              <a:spcBef>
                <a:spcPts val="0"/>
              </a:spcBef>
              <a:spcAft>
                <a:spcPts val="0"/>
              </a:spcAft>
              <a:buSzPts val="12700"/>
              <a:buChar char="■"/>
              <a:defRPr sz="12700"/>
            </a:lvl9pPr>
          </a:lstStyle>
          <a:p>
            <a:endParaRPr/>
          </a:p>
        </p:txBody>
      </p:sp>
      <p:sp>
        <p:nvSpPr>
          <p:cNvPr id="31" name="Google Shape;31;p7"/>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10650" y="935745"/>
            <a:ext cx="10529400" cy="8503800"/>
          </a:xfrm>
          <a:prstGeom prst="rect">
            <a:avLst/>
          </a:prstGeom>
        </p:spPr>
        <p:txBody>
          <a:bodyPr spcFirstLastPara="1" wrap="square" lIns="967125" tIns="967125" rIns="967125" bIns="967125" anchor="ctr" anchorCtr="0">
            <a:normAutofit/>
          </a:bodyPr>
          <a:lstStyle>
            <a:lvl1pPr lvl="0">
              <a:spcBef>
                <a:spcPts val="0"/>
              </a:spcBef>
              <a:spcAft>
                <a:spcPts val="0"/>
              </a:spcAft>
              <a:buSzPts val="50800"/>
              <a:buNone/>
              <a:defRPr sz="50800"/>
            </a:lvl1pPr>
            <a:lvl2pPr lvl="1">
              <a:spcBef>
                <a:spcPts val="0"/>
              </a:spcBef>
              <a:spcAft>
                <a:spcPts val="0"/>
              </a:spcAft>
              <a:buSzPts val="50800"/>
              <a:buNone/>
              <a:defRPr sz="50800"/>
            </a:lvl2pPr>
            <a:lvl3pPr lvl="2">
              <a:spcBef>
                <a:spcPts val="0"/>
              </a:spcBef>
              <a:spcAft>
                <a:spcPts val="0"/>
              </a:spcAft>
              <a:buSzPts val="50800"/>
              <a:buNone/>
              <a:defRPr sz="50800"/>
            </a:lvl3pPr>
            <a:lvl4pPr lvl="3">
              <a:spcBef>
                <a:spcPts val="0"/>
              </a:spcBef>
              <a:spcAft>
                <a:spcPts val="0"/>
              </a:spcAft>
              <a:buSzPts val="50800"/>
              <a:buNone/>
              <a:defRPr sz="50800"/>
            </a:lvl4pPr>
            <a:lvl5pPr lvl="4">
              <a:spcBef>
                <a:spcPts val="0"/>
              </a:spcBef>
              <a:spcAft>
                <a:spcPts val="0"/>
              </a:spcAft>
              <a:buSzPts val="50800"/>
              <a:buNone/>
              <a:defRPr sz="50800"/>
            </a:lvl5pPr>
            <a:lvl6pPr lvl="5">
              <a:spcBef>
                <a:spcPts val="0"/>
              </a:spcBef>
              <a:spcAft>
                <a:spcPts val="0"/>
              </a:spcAft>
              <a:buSzPts val="50800"/>
              <a:buNone/>
              <a:defRPr sz="50800"/>
            </a:lvl6pPr>
            <a:lvl7pPr lvl="6">
              <a:spcBef>
                <a:spcPts val="0"/>
              </a:spcBef>
              <a:spcAft>
                <a:spcPts val="0"/>
              </a:spcAft>
              <a:buSzPts val="50800"/>
              <a:buNone/>
              <a:defRPr sz="50800"/>
            </a:lvl7pPr>
            <a:lvl8pPr lvl="7">
              <a:spcBef>
                <a:spcPts val="0"/>
              </a:spcBef>
              <a:spcAft>
                <a:spcPts val="0"/>
              </a:spcAft>
              <a:buSzPts val="50800"/>
              <a:buNone/>
              <a:defRPr sz="50800"/>
            </a:lvl8pPr>
            <a:lvl9pPr lvl="8">
              <a:spcBef>
                <a:spcPts val="0"/>
              </a:spcBef>
              <a:spcAft>
                <a:spcPts val="0"/>
              </a:spcAft>
              <a:buSzPts val="50800"/>
              <a:buNone/>
              <a:defRPr sz="50800"/>
            </a:lvl9pPr>
          </a:lstStyle>
          <a:p>
            <a:endParaRPr/>
          </a:p>
        </p:txBody>
      </p:sp>
      <p:sp>
        <p:nvSpPr>
          <p:cNvPr id="34" name="Google Shape;34;p8"/>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7560000" y="-260"/>
            <a:ext cx="7560000" cy="10692000"/>
          </a:xfrm>
          <a:prstGeom prst="rect">
            <a:avLst/>
          </a:prstGeom>
          <a:solidFill>
            <a:schemeClr val="lt2"/>
          </a:solidFill>
          <a:ln>
            <a:noFill/>
          </a:ln>
        </p:spPr>
        <p:txBody>
          <a:bodyPr spcFirstLastPara="1" wrap="square" lIns="967125" tIns="967125" rIns="967125" bIns="9671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39016" y="2563450"/>
            <a:ext cx="6689100" cy="3081300"/>
          </a:xfrm>
          <a:prstGeom prst="rect">
            <a:avLst/>
          </a:prstGeom>
        </p:spPr>
        <p:txBody>
          <a:bodyPr spcFirstLastPara="1" wrap="square" lIns="967125" tIns="967125" rIns="967125" bIns="967125" anchor="b" anchorCtr="0">
            <a:normAutofit/>
          </a:bodyPr>
          <a:lstStyle>
            <a:lvl1pPr lvl="0" algn="ctr">
              <a:spcBef>
                <a:spcPts val="0"/>
              </a:spcBef>
              <a:spcAft>
                <a:spcPts val="0"/>
              </a:spcAft>
              <a:buSzPts val="44400"/>
              <a:buNone/>
              <a:defRPr sz="44400"/>
            </a:lvl1pPr>
            <a:lvl2pPr lvl="1" algn="ctr">
              <a:spcBef>
                <a:spcPts val="0"/>
              </a:spcBef>
              <a:spcAft>
                <a:spcPts val="0"/>
              </a:spcAft>
              <a:buSzPts val="44400"/>
              <a:buNone/>
              <a:defRPr sz="44400"/>
            </a:lvl2pPr>
            <a:lvl3pPr lvl="2" algn="ctr">
              <a:spcBef>
                <a:spcPts val="0"/>
              </a:spcBef>
              <a:spcAft>
                <a:spcPts val="0"/>
              </a:spcAft>
              <a:buSzPts val="44400"/>
              <a:buNone/>
              <a:defRPr sz="44400"/>
            </a:lvl3pPr>
            <a:lvl4pPr lvl="3" algn="ctr">
              <a:spcBef>
                <a:spcPts val="0"/>
              </a:spcBef>
              <a:spcAft>
                <a:spcPts val="0"/>
              </a:spcAft>
              <a:buSzPts val="44400"/>
              <a:buNone/>
              <a:defRPr sz="44400"/>
            </a:lvl4pPr>
            <a:lvl5pPr lvl="4" algn="ctr">
              <a:spcBef>
                <a:spcPts val="0"/>
              </a:spcBef>
              <a:spcAft>
                <a:spcPts val="0"/>
              </a:spcAft>
              <a:buSzPts val="44400"/>
              <a:buNone/>
              <a:defRPr sz="44400"/>
            </a:lvl5pPr>
            <a:lvl6pPr lvl="5" algn="ctr">
              <a:spcBef>
                <a:spcPts val="0"/>
              </a:spcBef>
              <a:spcAft>
                <a:spcPts val="0"/>
              </a:spcAft>
              <a:buSzPts val="44400"/>
              <a:buNone/>
              <a:defRPr sz="44400"/>
            </a:lvl6pPr>
            <a:lvl7pPr lvl="6" algn="ctr">
              <a:spcBef>
                <a:spcPts val="0"/>
              </a:spcBef>
              <a:spcAft>
                <a:spcPts val="0"/>
              </a:spcAft>
              <a:buSzPts val="44400"/>
              <a:buNone/>
              <a:defRPr sz="44400"/>
            </a:lvl7pPr>
            <a:lvl8pPr lvl="7" algn="ctr">
              <a:spcBef>
                <a:spcPts val="0"/>
              </a:spcBef>
              <a:spcAft>
                <a:spcPts val="0"/>
              </a:spcAft>
              <a:buSzPts val="44400"/>
              <a:buNone/>
              <a:defRPr sz="44400"/>
            </a:lvl8pPr>
            <a:lvl9pPr lvl="8" algn="ctr">
              <a:spcBef>
                <a:spcPts val="0"/>
              </a:spcBef>
              <a:spcAft>
                <a:spcPts val="0"/>
              </a:spcAft>
              <a:buSzPts val="44400"/>
              <a:buNone/>
              <a:defRPr sz="44400"/>
            </a:lvl9pPr>
          </a:lstStyle>
          <a:p>
            <a:endParaRPr/>
          </a:p>
        </p:txBody>
      </p:sp>
      <p:sp>
        <p:nvSpPr>
          <p:cNvPr id="38" name="Google Shape;38;p9"/>
          <p:cNvSpPr txBox="1">
            <a:spLocks noGrp="1"/>
          </p:cNvSpPr>
          <p:nvPr>
            <p:ph type="subTitle" idx="1"/>
          </p:nvPr>
        </p:nvSpPr>
        <p:spPr>
          <a:xfrm>
            <a:off x="439016" y="5826865"/>
            <a:ext cx="6689100" cy="2567700"/>
          </a:xfrm>
          <a:prstGeom prst="rect">
            <a:avLst/>
          </a:prstGeom>
        </p:spPr>
        <p:txBody>
          <a:bodyPr spcFirstLastPara="1" wrap="square" lIns="967125" tIns="967125" rIns="967125" bIns="967125" anchor="t" anchorCtr="0">
            <a:normAutofit/>
          </a:bodyPr>
          <a:lstStyle>
            <a:lvl1pPr lvl="0" algn="ctr">
              <a:lnSpc>
                <a:spcPct val="100000"/>
              </a:lnSpc>
              <a:spcBef>
                <a:spcPts val="0"/>
              </a:spcBef>
              <a:spcAft>
                <a:spcPts val="0"/>
              </a:spcAft>
              <a:buSzPts val="22200"/>
              <a:buNone/>
              <a:defRPr sz="22200"/>
            </a:lvl1pPr>
            <a:lvl2pPr lvl="1" algn="ctr">
              <a:lnSpc>
                <a:spcPct val="100000"/>
              </a:lnSpc>
              <a:spcBef>
                <a:spcPts val="0"/>
              </a:spcBef>
              <a:spcAft>
                <a:spcPts val="0"/>
              </a:spcAft>
              <a:buSzPts val="22200"/>
              <a:buNone/>
              <a:defRPr sz="22200"/>
            </a:lvl2pPr>
            <a:lvl3pPr lvl="2" algn="ctr">
              <a:lnSpc>
                <a:spcPct val="100000"/>
              </a:lnSpc>
              <a:spcBef>
                <a:spcPts val="0"/>
              </a:spcBef>
              <a:spcAft>
                <a:spcPts val="0"/>
              </a:spcAft>
              <a:buSzPts val="22200"/>
              <a:buNone/>
              <a:defRPr sz="22200"/>
            </a:lvl3pPr>
            <a:lvl4pPr lvl="3" algn="ctr">
              <a:lnSpc>
                <a:spcPct val="100000"/>
              </a:lnSpc>
              <a:spcBef>
                <a:spcPts val="0"/>
              </a:spcBef>
              <a:spcAft>
                <a:spcPts val="0"/>
              </a:spcAft>
              <a:buSzPts val="22200"/>
              <a:buNone/>
              <a:defRPr sz="22200"/>
            </a:lvl4pPr>
            <a:lvl5pPr lvl="4" algn="ctr">
              <a:lnSpc>
                <a:spcPct val="100000"/>
              </a:lnSpc>
              <a:spcBef>
                <a:spcPts val="0"/>
              </a:spcBef>
              <a:spcAft>
                <a:spcPts val="0"/>
              </a:spcAft>
              <a:buSzPts val="22200"/>
              <a:buNone/>
              <a:defRPr sz="22200"/>
            </a:lvl5pPr>
            <a:lvl6pPr lvl="5" algn="ctr">
              <a:lnSpc>
                <a:spcPct val="100000"/>
              </a:lnSpc>
              <a:spcBef>
                <a:spcPts val="0"/>
              </a:spcBef>
              <a:spcAft>
                <a:spcPts val="0"/>
              </a:spcAft>
              <a:buSzPts val="22200"/>
              <a:buNone/>
              <a:defRPr sz="22200"/>
            </a:lvl6pPr>
            <a:lvl7pPr lvl="6" algn="ctr">
              <a:lnSpc>
                <a:spcPct val="100000"/>
              </a:lnSpc>
              <a:spcBef>
                <a:spcPts val="0"/>
              </a:spcBef>
              <a:spcAft>
                <a:spcPts val="0"/>
              </a:spcAft>
              <a:buSzPts val="22200"/>
              <a:buNone/>
              <a:defRPr sz="22200"/>
            </a:lvl7pPr>
            <a:lvl8pPr lvl="7" algn="ctr">
              <a:lnSpc>
                <a:spcPct val="100000"/>
              </a:lnSpc>
              <a:spcBef>
                <a:spcPts val="0"/>
              </a:spcBef>
              <a:spcAft>
                <a:spcPts val="0"/>
              </a:spcAft>
              <a:buSzPts val="22200"/>
              <a:buNone/>
              <a:defRPr sz="22200"/>
            </a:lvl8pPr>
            <a:lvl9pPr lvl="8" algn="ctr">
              <a:lnSpc>
                <a:spcPct val="100000"/>
              </a:lnSpc>
              <a:spcBef>
                <a:spcPts val="0"/>
              </a:spcBef>
              <a:spcAft>
                <a:spcPts val="0"/>
              </a:spcAft>
              <a:buSzPts val="22200"/>
              <a:buNone/>
              <a:defRPr sz="22200"/>
            </a:lvl9pPr>
          </a:lstStyle>
          <a:p>
            <a:endParaRPr/>
          </a:p>
        </p:txBody>
      </p:sp>
      <p:sp>
        <p:nvSpPr>
          <p:cNvPr id="39" name="Google Shape;39;p9"/>
          <p:cNvSpPr txBox="1">
            <a:spLocks noGrp="1"/>
          </p:cNvSpPr>
          <p:nvPr>
            <p:ph type="body" idx="2"/>
          </p:nvPr>
        </p:nvSpPr>
        <p:spPr>
          <a:xfrm>
            <a:off x="8167677" y="1505164"/>
            <a:ext cx="6344400" cy="7681200"/>
          </a:xfrm>
          <a:prstGeom prst="rect">
            <a:avLst/>
          </a:prstGeom>
        </p:spPr>
        <p:txBody>
          <a:bodyPr spcFirstLastPara="1" wrap="square" lIns="967125" tIns="967125" rIns="967125" bIns="967125" anchor="ctr" anchorCtr="0">
            <a:normAutofit/>
          </a:bodyPr>
          <a:lstStyle>
            <a:lvl1pPr marL="457200" lvl="0" indent="-1435100">
              <a:spcBef>
                <a:spcPts val="0"/>
              </a:spcBef>
              <a:spcAft>
                <a:spcPts val="0"/>
              </a:spcAft>
              <a:buSzPts val="19000"/>
              <a:buChar char="●"/>
              <a:defRPr/>
            </a:lvl1pPr>
            <a:lvl2pPr marL="914400" lvl="1" indent="-1168400">
              <a:spcBef>
                <a:spcPts val="0"/>
              </a:spcBef>
              <a:spcAft>
                <a:spcPts val="0"/>
              </a:spcAft>
              <a:buSzPts val="14800"/>
              <a:buChar char="○"/>
              <a:defRPr/>
            </a:lvl2pPr>
            <a:lvl3pPr marL="1371600" lvl="2" indent="-1168400">
              <a:spcBef>
                <a:spcPts val="0"/>
              </a:spcBef>
              <a:spcAft>
                <a:spcPts val="0"/>
              </a:spcAft>
              <a:buSzPts val="14800"/>
              <a:buChar char="■"/>
              <a:defRPr/>
            </a:lvl3pPr>
            <a:lvl4pPr marL="1828800" lvl="3" indent="-1168400">
              <a:spcBef>
                <a:spcPts val="0"/>
              </a:spcBef>
              <a:spcAft>
                <a:spcPts val="0"/>
              </a:spcAft>
              <a:buSzPts val="14800"/>
              <a:buChar char="●"/>
              <a:defRPr/>
            </a:lvl4pPr>
            <a:lvl5pPr marL="2286000" lvl="4" indent="-1168400">
              <a:spcBef>
                <a:spcPts val="0"/>
              </a:spcBef>
              <a:spcAft>
                <a:spcPts val="0"/>
              </a:spcAft>
              <a:buSzPts val="14800"/>
              <a:buChar char="○"/>
              <a:defRPr/>
            </a:lvl5pPr>
            <a:lvl6pPr marL="2743200" lvl="5" indent="-1168400">
              <a:spcBef>
                <a:spcPts val="0"/>
              </a:spcBef>
              <a:spcAft>
                <a:spcPts val="0"/>
              </a:spcAft>
              <a:buSzPts val="14800"/>
              <a:buChar char="■"/>
              <a:defRPr/>
            </a:lvl6pPr>
            <a:lvl7pPr marL="3200400" lvl="6" indent="-1168400">
              <a:spcBef>
                <a:spcPts val="0"/>
              </a:spcBef>
              <a:spcAft>
                <a:spcPts val="0"/>
              </a:spcAft>
              <a:buSzPts val="14800"/>
              <a:buChar char="●"/>
              <a:defRPr/>
            </a:lvl7pPr>
            <a:lvl8pPr marL="3657600" lvl="7" indent="-1168400">
              <a:spcBef>
                <a:spcPts val="0"/>
              </a:spcBef>
              <a:spcAft>
                <a:spcPts val="0"/>
              </a:spcAft>
              <a:buSzPts val="14800"/>
              <a:buChar char="○"/>
              <a:defRPr/>
            </a:lvl8pPr>
            <a:lvl9pPr marL="4114800" lvl="8" indent="-1168400">
              <a:spcBef>
                <a:spcPts val="0"/>
              </a:spcBef>
              <a:spcAft>
                <a:spcPts val="0"/>
              </a:spcAft>
              <a:buSzPts val="14800"/>
              <a:buChar char="■"/>
              <a:defRPr/>
            </a:lvl9pPr>
          </a:lstStyle>
          <a:p>
            <a:endParaRPr/>
          </a:p>
        </p:txBody>
      </p:sp>
      <p:sp>
        <p:nvSpPr>
          <p:cNvPr id="40" name="Google Shape;40;p9"/>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15409" y="8794266"/>
            <a:ext cx="9919200" cy="1257900"/>
          </a:xfrm>
          <a:prstGeom prst="rect">
            <a:avLst/>
          </a:prstGeom>
        </p:spPr>
        <p:txBody>
          <a:bodyPr spcFirstLastPara="1" wrap="square" lIns="967125" tIns="967125" rIns="967125" bIns="967125" anchor="ctr" anchorCtr="0">
            <a:normAutofit/>
          </a:bodyPr>
          <a:lstStyle>
            <a:lvl1pPr marL="457200" lvl="0" indent="-228600">
              <a:lnSpc>
                <a:spcPct val="100000"/>
              </a:lnSpc>
              <a:spcBef>
                <a:spcPts val="0"/>
              </a:spcBef>
              <a:spcAft>
                <a:spcPts val="0"/>
              </a:spcAft>
              <a:buSzPts val="19000"/>
              <a:buNone/>
              <a:defRPr/>
            </a:lvl1pPr>
          </a:lstStyle>
          <a:p>
            <a:endParaRPr/>
          </a:p>
        </p:txBody>
      </p:sp>
      <p:sp>
        <p:nvSpPr>
          <p:cNvPr id="43" name="Google Shape;43;p10"/>
          <p:cNvSpPr txBox="1">
            <a:spLocks noGrp="1"/>
          </p:cNvSpPr>
          <p:nvPr>
            <p:ph type="sldNum" idx="12"/>
          </p:nvPr>
        </p:nvSpPr>
        <p:spPr>
          <a:xfrm>
            <a:off x="14009576" y="9693616"/>
            <a:ext cx="907500" cy="818100"/>
          </a:xfrm>
          <a:prstGeom prst="rect">
            <a:avLst/>
          </a:prstGeom>
        </p:spPr>
        <p:txBody>
          <a:bodyPr spcFirstLastPara="1" wrap="square" lIns="967125" tIns="967125" rIns="967125" bIns="9671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5409" y="925091"/>
            <a:ext cx="14089200" cy="1190400"/>
          </a:xfrm>
          <a:prstGeom prst="rect">
            <a:avLst/>
          </a:prstGeom>
          <a:noFill/>
          <a:ln>
            <a:noFill/>
          </a:ln>
        </p:spPr>
        <p:txBody>
          <a:bodyPr spcFirstLastPara="1" wrap="square" lIns="967125" tIns="967125" rIns="967125" bIns="967125" anchor="t" anchorCtr="0">
            <a:normAutofit/>
          </a:bodyPr>
          <a:lstStyle>
            <a:lvl1pPr lvl="0">
              <a:spcBef>
                <a:spcPts val="0"/>
              </a:spcBef>
              <a:spcAft>
                <a:spcPts val="0"/>
              </a:spcAft>
              <a:buClr>
                <a:schemeClr val="dk1"/>
              </a:buClr>
              <a:buSzPts val="29600"/>
              <a:buNone/>
              <a:defRPr sz="29600">
                <a:solidFill>
                  <a:schemeClr val="dk1"/>
                </a:solidFill>
              </a:defRPr>
            </a:lvl1pPr>
            <a:lvl2pPr lvl="1">
              <a:spcBef>
                <a:spcPts val="0"/>
              </a:spcBef>
              <a:spcAft>
                <a:spcPts val="0"/>
              </a:spcAft>
              <a:buClr>
                <a:schemeClr val="dk1"/>
              </a:buClr>
              <a:buSzPts val="29600"/>
              <a:buNone/>
              <a:defRPr sz="29600">
                <a:solidFill>
                  <a:schemeClr val="dk1"/>
                </a:solidFill>
              </a:defRPr>
            </a:lvl2pPr>
            <a:lvl3pPr lvl="2">
              <a:spcBef>
                <a:spcPts val="0"/>
              </a:spcBef>
              <a:spcAft>
                <a:spcPts val="0"/>
              </a:spcAft>
              <a:buClr>
                <a:schemeClr val="dk1"/>
              </a:buClr>
              <a:buSzPts val="29600"/>
              <a:buNone/>
              <a:defRPr sz="29600">
                <a:solidFill>
                  <a:schemeClr val="dk1"/>
                </a:solidFill>
              </a:defRPr>
            </a:lvl3pPr>
            <a:lvl4pPr lvl="3">
              <a:spcBef>
                <a:spcPts val="0"/>
              </a:spcBef>
              <a:spcAft>
                <a:spcPts val="0"/>
              </a:spcAft>
              <a:buClr>
                <a:schemeClr val="dk1"/>
              </a:buClr>
              <a:buSzPts val="29600"/>
              <a:buNone/>
              <a:defRPr sz="29600">
                <a:solidFill>
                  <a:schemeClr val="dk1"/>
                </a:solidFill>
              </a:defRPr>
            </a:lvl4pPr>
            <a:lvl5pPr lvl="4">
              <a:spcBef>
                <a:spcPts val="0"/>
              </a:spcBef>
              <a:spcAft>
                <a:spcPts val="0"/>
              </a:spcAft>
              <a:buClr>
                <a:schemeClr val="dk1"/>
              </a:buClr>
              <a:buSzPts val="29600"/>
              <a:buNone/>
              <a:defRPr sz="29600">
                <a:solidFill>
                  <a:schemeClr val="dk1"/>
                </a:solidFill>
              </a:defRPr>
            </a:lvl5pPr>
            <a:lvl6pPr lvl="5">
              <a:spcBef>
                <a:spcPts val="0"/>
              </a:spcBef>
              <a:spcAft>
                <a:spcPts val="0"/>
              </a:spcAft>
              <a:buClr>
                <a:schemeClr val="dk1"/>
              </a:buClr>
              <a:buSzPts val="29600"/>
              <a:buNone/>
              <a:defRPr sz="29600">
                <a:solidFill>
                  <a:schemeClr val="dk1"/>
                </a:solidFill>
              </a:defRPr>
            </a:lvl6pPr>
            <a:lvl7pPr lvl="6">
              <a:spcBef>
                <a:spcPts val="0"/>
              </a:spcBef>
              <a:spcAft>
                <a:spcPts val="0"/>
              </a:spcAft>
              <a:buClr>
                <a:schemeClr val="dk1"/>
              </a:buClr>
              <a:buSzPts val="29600"/>
              <a:buNone/>
              <a:defRPr sz="29600">
                <a:solidFill>
                  <a:schemeClr val="dk1"/>
                </a:solidFill>
              </a:defRPr>
            </a:lvl7pPr>
            <a:lvl8pPr lvl="7">
              <a:spcBef>
                <a:spcPts val="0"/>
              </a:spcBef>
              <a:spcAft>
                <a:spcPts val="0"/>
              </a:spcAft>
              <a:buClr>
                <a:schemeClr val="dk1"/>
              </a:buClr>
              <a:buSzPts val="29600"/>
              <a:buNone/>
              <a:defRPr sz="29600">
                <a:solidFill>
                  <a:schemeClr val="dk1"/>
                </a:solidFill>
              </a:defRPr>
            </a:lvl8pPr>
            <a:lvl9pPr lvl="8">
              <a:spcBef>
                <a:spcPts val="0"/>
              </a:spcBef>
              <a:spcAft>
                <a:spcPts val="0"/>
              </a:spcAft>
              <a:buClr>
                <a:schemeClr val="dk1"/>
              </a:buClr>
              <a:buSzPts val="29600"/>
              <a:buNone/>
              <a:defRPr sz="29600">
                <a:solidFill>
                  <a:schemeClr val="dk1"/>
                </a:solidFill>
              </a:defRPr>
            </a:lvl9pPr>
          </a:lstStyle>
          <a:p>
            <a:endParaRPr/>
          </a:p>
        </p:txBody>
      </p:sp>
      <p:sp>
        <p:nvSpPr>
          <p:cNvPr id="7" name="Google Shape;7;p1"/>
          <p:cNvSpPr txBox="1">
            <a:spLocks noGrp="1"/>
          </p:cNvSpPr>
          <p:nvPr>
            <p:ph type="body" idx="1"/>
          </p:nvPr>
        </p:nvSpPr>
        <p:spPr>
          <a:xfrm>
            <a:off x="515409" y="2395696"/>
            <a:ext cx="14089200" cy="7101900"/>
          </a:xfrm>
          <a:prstGeom prst="rect">
            <a:avLst/>
          </a:prstGeom>
          <a:noFill/>
          <a:ln>
            <a:noFill/>
          </a:ln>
        </p:spPr>
        <p:txBody>
          <a:bodyPr spcFirstLastPara="1" wrap="square" lIns="967125" tIns="967125" rIns="967125" bIns="967125" anchor="t" anchorCtr="0">
            <a:normAutofit/>
          </a:bodyPr>
          <a:lstStyle>
            <a:lvl1pPr marL="457200" lvl="0" indent="-1435100">
              <a:lnSpc>
                <a:spcPct val="115000"/>
              </a:lnSpc>
              <a:spcBef>
                <a:spcPts val="0"/>
              </a:spcBef>
              <a:spcAft>
                <a:spcPts val="0"/>
              </a:spcAft>
              <a:buClr>
                <a:schemeClr val="dk2"/>
              </a:buClr>
              <a:buSzPts val="19000"/>
              <a:buChar char="●"/>
              <a:defRPr sz="19000">
                <a:solidFill>
                  <a:schemeClr val="dk2"/>
                </a:solidFill>
              </a:defRPr>
            </a:lvl1pPr>
            <a:lvl2pPr marL="914400" lvl="1" indent="-1168400">
              <a:lnSpc>
                <a:spcPct val="115000"/>
              </a:lnSpc>
              <a:spcBef>
                <a:spcPts val="0"/>
              </a:spcBef>
              <a:spcAft>
                <a:spcPts val="0"/>
              </a:spcAft>
              <a:buClr>
                <a:schemeClr val="dk2"/>
              </a:buClr>
              <a:buSzPts val="14800"/>
              <a:buChar char="○"/>
              <a:defRPr sz="14800">
                <a:solidFill>
                  <a:schemeClr val="dk2"/>
                </a:solidFill>
              </a:defRPr>
            </a:lvl2pPr>
            <a:lvl3pPr marL="1371600" lvl="2" indent="-1168400">
              <a:lnSpc>
                <a:spcPct val="115000"/>
              </a:lnSpc>
              <a:spcBef>
                <a:spcPts val="0"/>
              </a:spcBef>
              <a:spcAft>
                <a:spcPts val="0"/>
              </a:spcAft>
              <a:buClr>
                <a:schemeClr val="dk2"/>
              </a:buClr>
              <a:buSzPts val="14800"/>
              <a:buChar char="■"/>
              <a:defRPr sz="14800">
                <a:solidFill>
                  <a:schemeClr val="dk2"/>
                </a:solidFill>
              </a:defRPr>
            </a:lvl3pPr>
            <a:lvl4pPr marL="1828800" lvl="3" indent="-1168400">
              <a:lnSpc>
                <a:spcPct val="115000"/>
              </a:lnSpc>
              <a:spcBef>
                <a:spcPts val="0"/>
              </a:spcBef>
              <a:spcAft>
                <a:spcPts val="0"/>
              </a:spcAft>
              <a:buClr>
                <a:schemeClr val="dk2"/>
              </a:buClr>
              <a:buSzPts val="14800"/>
              <a:buChar char="●"/>
              <a:defRPr sz="14800">
                <a:solidFill>
                  <a:schemeClr val="dk2"/>
                </a:solidFill>
              </a:defRPr>
            </a:lvl4pPr>
            <a:lvl5pPr marL="2286000" lvl="4" indent="-1168400">
              <a:lnSpc>
                <a:spcPct val="115000"/>
              </a:lnSpc>
              <a:spcBef>
                <a:spcPts val="0"/>
              </a:spcBef>
              <a:spcAft>
                <a:spcPts val="0"/>
              </a:spcAft>
              <a:buClr>
                <a:schemeClr val="dk2"/>
              </a:buClr>
              <a:buSzPts val="14800"/>
              <a:buChar char="○"/>
              <a:defRPr sz="14800">
                <a:solidFill>
                  <a:schemeClr val="dk2"/>
                </a:solidFill>
              </a:defRPr>
            </a:lvl5pPr>
            <a:lvl6pPr marL="2743200" lvl="5" indent="-1168400">
              <a:lnSpc>
                <a:spcPct val="115000"/>
              </a:lnSpc>
              <a:spcBef>
                <a:spcPts val="0"/>
              </a:spcBef>
              <a:spcAft>
                <a:spcPts val="0"/>
              </a:spcAft>
              <a:buClr>
                <a:schemeClr val="dk2"/>
              </a:buClr>
              <a:buSzPts val="14800"/>
              <a:buChar char="■"/>
              <a:defRPr sz="14800">
                <a:solidFill>
                  <a:schemeClr val="dk2"/>
                </a:solidFill>
              </a:defRPr>
            </a:lvl6pPr>
            <a:lvl7pPr marL="3200400" lvl="6" indent="-1168400">
              <a:lnSpc>
                <a:spcPct val="115000"/>
              </a:lnSpc>
              <a:spcBef>
                <a:spcPts val="0"/>
              </a:spcBef>
              <a:spcAft>
                <a:spcPts val="0"/>
              </a:spcAft>
              <a:buClr>
                <a:schemeClr val="dk2"/>
              </a:buClr>
              <a:buSzPts val="14800"/>
              <a:buChar char="●"/>
              <a:defRPr sz="14800">
                <a:solidFill>
                  <a:schemeClr val="dk2"/>
                </a:solidFill>
              </a:defRPr>
            </a:lvl7pPr>
            <a:lvl8pPr marL="3657600" lvl="7" indent="-1168400">
              <a:lnSpc>
                <a:spcPct val="115000"/>
              </a:lnSpc>
              <a:spcBef>
                <a:spcPts val="0"/>
              </a:spcBef>
              <a:spcAft>
                <a:spcPts val="0"/>
              </a:spcAft>
              <a:buClr>
                <a:schemeClr val="dk2"/>
              </a:buClr>
              <a:buSzPts val="14800"/>
              <a:buChar char="○"/>
              <a:defRPr sz="14800">
                <a:solidFill>
                  <a:schemeClr val="dk2"/>
                </a:solidFill>
              </a:defRPr>
            </a:lvl8pPr>
            <a:lvl9pPr marL="4114800" lvl="8" indent="-1168400">
              <a:lnSpc>
                <a:spcPct val="115000"/>
              </a:lnSpc>
              <a:spcBef>
                <a:spcPts val="0"/>
              </a:spcBef>
              <a:spcAft>
                <a:spcPts val="0"/>
              </a:spcAft>
              <a:buClr>
                <a:schemeClr val="dk2"/>
              </a:buClr>
              <a:buSzPts val="14800"/>
              <a:buChar char="■"/>
              <a:defRPr sz="14800">
                <a:solidFill>
                  <a:schemeClr val="dk2"/>
                </a:solidFill>
              </a:defRPr>
            </a:lvl9pPr>
          </a:lstStyle>
          <a:p>
            <a:endParaRPr/>
          </a:p>
        </p:txBody>
      </p:sp>
      <p:sp>
        <p:nvSpPr>
          <p:cNvPr id="8" name="Google Shape;8;p1"/>
          <p:cNvSpPr txBox="1">
            <a:spLocks noGrp="1"/>
          </p:cNvSpPr>
          <p:nvPr>
            <p:ph type="sldNum" idx="12"/>
          </p:nvPr>
        </p:nvSpPr>
        <p:spPr>
          <a:xfrm>
            <a:off x="14009576" y="9693616"/>
            <a:ext cx="907500" cy="818100"/>
          </a:xfrm>
          <a:prstGeom prst="rect">
            <a:avLst/>
          </a:prstGeom>
          <a:noFill/>
          <a:ln>
            <a:noFill/>
          </a:ln>
        </p:spPr>
        <p:txBody>
          <a:bodyPr spcFirstLastPara="1" wrap="square" lIns="967125" tIns="967125" rIns="967125" bIns="967125" anchor="ctr" anchorCtr="0">
            <a:normAutofit fontScale="25000" lnSpcReduction="20000"/>
          </a:bodyPr>
          <a:lstStyle>
            <a:lvl1pPr lvl="0" algn="r">
              <a:buNone/>
              <a:defRPr sz="10600">
                <a:solidFill>
                  <a:schemeClr val="dk2"/>
                </a:solidFill>
              </a:defRPr>
            </a:lvl1pPr>
            <a:lvl2pPr lvl="1" algn="r">
              <a:buNone/>
              <a:defRPr sz="10600">
                <a:solidFill>
                  <a:schemeClr val="dk2"/>
                </a:solidFill>
              </a:defRPr>
            </a:lvl2pPr>
            <a:lvl3pPr lvl="2" algn="r">
              <a:buNone/>
              <a:defRPr sz="10600">
                <a:solidFill>
                  <a:schemeClr val="dk2"/>
                </a:solidFill>
              </a:defRPr>
            </a:lvl3pPr>
            <a:lvl4pPr lvl="3" algn="r">
              <a:buNone/>
              <a:defRPr sz="10600">
                <a:solidFill>
                  <a:schemeClr val="dk2"/>
                </a:solidFill>
              </a:defRPr>
            </a:lvl4pPr>
            <a:lvl5pPr lvl="4" algn="r">
              <a:buNone/>
              <a:defRPr sz="10600">
                <a:solidFill>
                  <a:schemeClr val="dk2"/>
                </a:solidFill>
              </a:defRPr>
            </a:lvl5pPr>
            <a:lvl6pPr lvl="5" algn="r">
              <a:buNone/>
              <a:defRPr sz="10600">
                <a:solidFill>
                  <a:schemeClr val="dk2"/>
                </a:solidFill>
              </a:defRPr>
            </a:lvl6pPr>
            <a:lvl7pPr lvl="6" algn="r">
              <a:buNone/>
              <a:defRPr sz="10600">
                <a:solidFill>
                  <a:schemeClr val="dk2"/>
                </a:solidFill>
              </a:defRPr>
            </a:lvl7pPr>
            <a:lvl8pPr lvl="7" algn="r">
              <a:buNone/>
              <a:defRPr sz="10600">
                <a:solidFill>
                  <a:schemeClr val="dk2"/>
                </a:solidFill>
              </a:defRPr>
            </a:lvl8pPr>
            <a:lvl9pPr lvl="8" algn="r">
              <a:buNone/>
              <a:defRPr sz="106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TextBox 3">
            <a:extLst>
              <a:ext uri="{FF2B5EF4-FFF2-40B4-BE49-F238E27FC236}">
                <a16:creationId xmlns:a16="http://schemas.microsoft.com/office/drawing/2014/main" id="{2C900CA9-2F57-38E3-1BDD-0434CF055347}"/>
              </a:ext>
            </a:extLst>
          </p:cNvPr>
          <p:cNvSpPr txBox="1"/>
          <p:nvPr/>
        </p:nvSpPr>
        <p:spPr>
          <a:xfrm>
            <a:off x="426332" y="625642"/>
            <a:ext cx="4940968" cy="2339102"/>
          </a:xfrm>
          <a:prstGeom prst="rect">
            <a:avLst/>
          </a:prstGeom>
          <a:noFill/>
        </p:spPr>
        <p:txBody>
          <a:bodyPr wrap="square" rtlCol="0">
            <a:spAutoFit/>
          </a:bodyPr>
          <a:lstStyle/>
          <a:p>
            <a:pPr algn="ctr">
              <a:buClr>
                <a:schemeClr val="dk1"/>
              </a:buClr>
              <a:buSzPts val="1100"/>
            </a:pPr>
            <a:r>
              <a:rPr lang="es-ES" sz="4500" dirty="0">
                <a:solidFill>
                  <a:srgbClr val="FFFFFF"/>
                </a:solidFill>
                <a:latin typeface="Mulish ExtraBold"/>
              </a:rPr>
              <a:t>Desmentir mitos</a:t>
            </a:r>
          </a:p>
          <a:p>
            <a:pPr algn="ctr">
              <a:buClr>
                <a:schemeClr val="dk1"/>
              </a:buClr>
              <a:buSzPts val="1100"/>
            </a:pPr>
            <a:endParaRPr lang="es-ES" sz="4500" dirty="0">
              <a:solidFill>
                <a:srgbClr val="FFFFFF"/>
              </a:solidFill>
              <a:latin typeface="Mulish ExtraBold"/>
            </a:endParaRPr>
          </a:p>
          <a:p>
            <a:pPr algn="ctr">
              <a:buClr>
                <a:schemeClr val="dk1"/>
              </a:buClr>
              <a:buSzPts val="1100"/>
            </a:pPr>
            <a:r>
              <a:rPr lang="es-ES" sz="2800" dirty="0">
                <a:solidFill>
                  <a:srgbClr val="FFFFFF"/>
                </a:solidFill>
                <a:latin typeface="Mulish ExtraBold"/>
              </a:rPr>
              <a:t>Rotafolio de comunicación interpersonal</a:t>
            </a:r>
          </a:p>
        </p:txBody>
      </p:sp>
      <p:pic>
        <p:nvPicPr>
          <p:cNvPr id="5" name="Picture 4">
            <a:extLst>
              <a:ext uri="{FF2B5EF4-FFF2-40B4-BE49-F238E27FC236}">
                <a16:creationId xmlns:a16="http://schemas.microsoft.com/office/drawing/2014/main" id="{4B5E5940-F378-701D-A8AB-F21FAC221279}"/>
              </a:ext>
            </a:extLst>
          </p:cNvPr>
          <p:cNvPicPr>
            <a:picLocks noChangeAspect="1"/>
          </p:cNvPicPr>
          <p:nvPr/>
        </p:nvPicPr>
        <p:blipFill>
          <a:blip r:embed="rId3"/>
          <a:stretch>
            <a:fillRect/>
          </a:stretch>
        </p:blipFill>
        <p:spPr>
          <a:xfrm>
            <a:off x="0" y="0"/>
            <a:ext cx="15119350" cy="10691813"/>
          </a:xfrm>
          <a:prstGeom prst="rect">
            <a:avLst/>
          </a:prstGeom>
        </p:spPr>
      </p:pic>
      <p:sp>
        <p:nvSpPr>
          <p:cNvPr id="6" name="TextBox 5">
            <a:extLst>
              <a:ext uri="{FF2B5EF4-FFF2-40B4-BE49-F238E27FC236}">
                <a16:creationId xmlns:a16="http://schemas.microsoft.com/office/drawing/2014/main" id="{B4E33404-26B3-EE19-33A0-BFAE99A4C747}"/>
              </a:ext>
            </a:extLst>
          </p:cNvPr>
          <p:cNvSpPr txBox="1"/>
          <p:nvPr/>
        </p:nvSpPr>
        <p:spPr>
          <a:xfrm>
            <a:off x="208547" y="625642"/>
            <a:ext cx="6192252" cy="2800767"/>
          </a:xfrm>
          <a:prstGeom prst="rect">
            <a:avLst/>
          </a:prstGeom>
          <a:noFill/>
        </p:spPr>
        <p:txBody>
          <a:bodyPr wrap="square" rtlCol="0">
            <a:spAutoFit/>
          </a:bodyPr>
          <a:lstStyle/>
          <a:p>
            <a:r>
              <a:rPr lang="fr-FR" sz="4800" dirty="0">
                <a:solidFill>
                  <a:schemeClr val="bg1"/>
                </a:solidFill>
                <a:latin typeface="Mulish ExtraBold" panose="020B0604020202020204" charset="0"/>
                <a:cs typeface="Aldhabi" panose="020F0502020204030204" pitchFamily="2" charset="-78"/>
              </a:rPr>
              <a:t>Réfutation des mythes</a:t>
            </a:r>
          </a:p>
          <a:p>
            <a:endParaRPr lang="fr-FR" sz="4800" dirty="0">
              <a:solidFill>
                <a:schemeClr val="bg1"/>
              </a:solidFill>
              <a:latin typeface="Mulish ExtraBold" panose="020B0604020202020204" charset="0"/>
              <a:cs typeface="Aldhabi" panose="020F0502020204030204" pitchFamily="2" charset="-78"/>
            </a:endParaRPr>
          </a:p>
          <a:p>
            <a:r>
              <a:rPr lang="fr-FR" sz="3200" dirty="0" err="1">
                <a:solidFill>
                  <a:schemeClr val="bg1"/>
                </a:solidFill>
                <a:latin typeface="Mulish ExtraBold" panose="020B0604020202020204" charset="0"/>
                <a:cs typeface="Aldhabi" panose="020F0502020204030204" pitchFamily="2" charset="-78"/>
              </a:rPr>
              <a:t>Folioscope</a:t>
            </a:r>
            <a:r>
              <a:rPr lang="fr-FR" sz="3200" dirty="0">
                <a:solidFill>
                  <a:schemeClr val="bg1"/>
                </a:solidFill>
                <a:latin typeface="Mulish ExtraBold" panose="020B0604020202020204" charset="0"/>
                <a:cs typeface="Aldhabi" panose="020F0502020204030204" pitchFamily="2" charset="-78"/>
              </a:rPr>
              <a:t> PCI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2"/>
          <p:cNvPicPr preferRelativeResize="0"/>
          <p:nvPr/>
        </p:nvPicPr>
        <p:blipFill>
          <a:blip r:embed="rId3">
            <a:alphaModFix/>
          </a:blip>
          <a:stretch>
            <a:fillRect/>
          </a:stretch>
        </p:blipFill>
        <p:spPr>
          <a:xfrm>
            <a:off x="0" y="0"/>
            <a:ext cx="15120001" cy="10702066"/>
          </a:xfrm>
          <a:prstGeom prst="rect">
            <a:avLst/>
          </a:prstGeom>
          <a:noFill/>
          <a:ln>
            <a:noFill/>
          </a:ln>
        </p:spPr>
      </p:pic>
      <p:pic>
        <p:nvPicPr>
          <p:cNvPr id="118" name="Google Shape;118;p22"/>
          <p:cNvPicPr preferRelativeResize="0"/>
          <p:nvPr/>
        </p:nvPicPr>
        <p:blipFill rotWithShape="1">
          <a:blip r:embed="rId4">
            <a:alphaModFix/>
          </a:blip>
          <a:srcRect l="20101" r="3294" b="19833"/>
          <a:stretch/>
        </p:blipFill>
        <p:spPr>
          <a:xfrm flipH="1">
            <a:off x="8216349" y="-148500"/>
            <a:ext cx="6903651" cy="10840499"/>
          </a:xfrm>
          <a:prstGeom prst="rect">
            <a:avLst/>
          </a:prstGeom>
          <a:noFill/>
          <a:ln>
            <a:noFill/>
          </a:ln>
        </p:spPr>
      </p:pic>
      <p:sp>
        <p:nvSpPr>
          <p:cNvPr id="119" name="Google Shape;119;p22"/>
          <p:cNvSpPr txBox="1"/>
          <p:nvPr/>
        </p:nvSpPr>
        <p:spPr>
          <a:xfrm>
            <a:off x="3666991" y="2714680"/>
            <a:ext cx="5685300" cy="2769959"/>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200" dirty="0">
                <a:solidFill>
                  <a:srgbClr val="FFFFFF"/>
                </a:solidFill>
                <a:latin typeface="Mulish ExtraBold"/>
                <a:ea typeface="Mulish ExtraBold"/>
                <a:cs typeface="Mulish ExtraBold"/>
                <a:sym typeface="Mulish ExtraBold"/>
              </a:rPr>
              <a:t>Savoir que j’ai été testé positif à une maladie ne change rien.</a:t>
            </a:r>
            <a:endParaRPr dirty="0">
              <a:latin typeface="Mulish ExtraBold"/>
              <a:ea typeface="Mulish ExtraBold"/>
              <a:cs typeface="Mulish ExtraBold"/>
              <a:sym typeface="Mulish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0" y="0"/>
            <a:ext cx="15118464" cy="10692001"/>
          </a:xfrm>
          <a:prstGeom prst="rect">
            <a:avLst/>
          </a:prstGeom>
          <a:noFill/>
          <a:ln>
            <a:noFill/>
          </a:ln>
        </p:spPr>
      </p:pic>
      <p:pic>
        <p:nvPicPr>
          <p:cNvPr id="125" name="Google Shape;125;p23"/>
          <p:cNvPicPr preferRelativeResize="0"/>
          <p:nvPr/>
        </p:nvPicPr>
        <p:blipFill rotWithShape="1">
          <a:blip r:embed="rId4">
            <a:alphaModFix/>
          </a:blip>
          <a:srcRect r="35123" b="1419"/>
          <a:stretch/>
        </p:blipFill>
        <p:spPr>
          <a:xfrm>
            <a:off x="4050652" y="-500751"/>
            <a:ext cx="11068698" cy="11192752"/>
          </a:xfrm>
          <a:prstGeom prst="rect">
            <a:avLst/>
          </a:prstGeom>
          <a:noFill/>
          <a:ln>
            <a:noFill/>
          </a:ln>
        </p:spPr>
      </p:pic>
      <p:pic>
        <p:nvPicPr>
          <p:cNvPr id="126" name="Google Shape;126;p23"/>
          <p:cNvPicPr preferRelativeResize="0"/>
          <p:nvPr/>
        </p:nvPicPr>
        <p:blipFill>
          <a:blip r:embed="rId5">
            <a:alphaModFix/>
          </a:blip>
          <a:stretch>
            <a:fillRect/>
          </a:stretch>
        </p:blipFill>
        <p:spPr>
          <a:xfrm>
            <a:off x="13877257" y="6799306"/>
            <a:ext cx="853435" cy="773438"/>
          </a:xfrm>
          <a:prstGeom prst="rect">
            <a:avLst/>
          </a:prstGeom>
          <a:noFill/>
          <a:ln>
            <a:noFill/>
          </a:ln>
        </p:spPr>
      </p:pic>
      <p:pic>
        <p:nvPicPr>
          <p:cNvPr id="127" name="Google Shape;127;p23"/>
          <p:cNvPicPr preferRelativeResize="0"/>
          <p:nvPr/>
        </p:nvPicPr>
        <p:blipFill>
          <a:blip r:embed="rId6">
            <a:alphaModFix/>
          </a:blip>
          <a:stretch>
            <a:fillRect/>
          </a:stretch>
        </p:blipFill>
        <p:spPr>
          <a:xfrm>
            <a:off x="13722748" y="7757353"/>
            <a:ext cx="1162440" cy="536516"/>
          </a:xfrm>
          <a:prstGeom prst="rect">
            <a:avLst/>
          </a:prstGeom>
          <a:noFill/>
          <a:ln>
            <a:noFill/>
          </a:ln>
        </p:spPr>
      </p:pic>
      <p:pic>
        <p:nvPicPr>
          <p:cNvPr id="128" name="Google Shape;128;p23"/>
          <p:cNvPicPr preferRelativeResize="0"/>
          <p:nvPr/>
        </p:nvPicPr>
        <p:blipFill rotWithShape="1">
          <a:blip r:embed="rId7">
            <a:alphaModFix/>
          </a:blip>
          <a:srcRect b="3418"/>
          <a:stretch/>
        </p:blipFill>
        <p:spPr>
          <a:xfrm>
            <a:off x="10613343" y="6990500"/>
            <a:ext cx="476157" cy="3701500"/>
          </a:xfrm>
          <a:prstGeom prst="rect">
            <a:avLst/>
          </a:prstGeom>
          <a:noFill/>
          <a:ln>
            <a:noFill/>
          </a:ln>
        </p:spPr>
      </p:pic>
      <p:sp>
        <p:nvSpPr>
          <p:cNvPr id="129" name="Google Shape;129;p23"/>
          <p:cNvSpPr txBox="1"/>
          <p:nvPr/>
        </p:nvSpPr>
        <p:spPr>
          <a:xfrm>
            <a:off x="3187827" y="1992377"/>
            <a:ext cx="5685300" cy="387795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000" dirty="0">
                <a:solidFill>
                  <a:srgbClr val="FFFFFF"/>
                </a:solidFill>
                <a:latin typeface="Mulish ExtraBold"/>
                <a:ea typeface="Mulish ExtraBold"/>
                <a:cs typeface="Mulish ExtraBold"/>
                <a:sym typeface="Mulish ExtraBold"/>
              </a:rPr>
              <a:t>Les jeunes personnes généralement en bonne santé doivent passer un test si elles ressentent des symptômes.</a:t>
            </a:r>
            <a:endParaRPr sz="4000" dirty="0">
              <a:latin typeface="Mulish ExtraBold"/>
              <a:ea typeface="Mulish ExtraBold"/>
              <a:cs typeface="Mulish ExtraBold"/>
              <a:sym typeface="Mulish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0" y="-10069"/>
            <a:ext cx="15120001" cy="10702068"/>
          </a:xfrm>
          <a:prstGeom prst="rect">
            <a:avLst/>
          </a:prstGeom>
          <a:noFill/>
          <a:ln>
            <a:noFill/>
          </a:ln>
        </p:spPr>
      </p:pic>
      <p:pic>
        <p:nvPicPr>
          <p:cNvPr id="135" name="Google Shape;135;p24"/>
          <p:cNvPicPr preferRelativeResize="0"/>
          <p:nvPr/>
        </p:nvPicPr>
        <p:blipFill rotWithShape="1">
          <a:blip r:embed="rId4">
            <a:alphaModFix/>
          </a:blip>
          <a:srcRect t="-885" r="37725" b="2537"/>
          <a:stretch/>
        </p:blipFill>
        <p:spPr>
          <a:xfrm>
            <a:off x="4149375" y="-856625"/>
            <a:ext cx="10970624" cy="11548623"/>
          </a:xfrm>
          <a:prstGeom prst="rect">
            <a:avLst/>
          </a:prstGeom>
          <a:noFill/>
          <a:ln>
            <a:noFill/>
          </a:ln>
        </p:spPr>
      </p:pic>
      <p:pic>
        <p:nvPicPr>
          <p:cNvPr id="136" name="Google Shape;136;p24"/>
          <p:cNvPicPr preferRelativeResize="0"/>
          <p:nvPr/>
        </p:nvPicPr>
        <p:blipFill rotWithShape="1">
          <a:blip r:embed="rId5">
            <a:alphaModFix/>
          </a:blip>
          <a:srcRect r="27614"/>
          <a:stretch/>
        </p:blipFill>
        <p:spPr>
          <a:xfrm>
            <a:off x="13108450" y="5976125"/>
            <a:ext cx="2011550" cy="4715875"/>
          </a:xfrm>
          <a:prstGeom prst="rect">
            <a:avLst/>
          </a:prstGeom>
          <a:noFill/>
          <a:ln>
            <a:noFill/>
          </a:ln>
        </p:spPr>
      </p:pic>
      <p:sp>
        <p:nvSpPr>
          <p:cNvPr id="137" name="Google Shape;137;p24"/>
          <p:cNvSpPr txBox="1"/>
          <p:nvPr/>
        </p:nvSpPr>
        <p:spPr>
          <a:xfrm>
            <a:off x="3381725" y="2420850"/>
            <a:ext cx="5685300" cy="2769959"/>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200" dirty="0">
                <a:solidFill>
                  <a:srgbClr val="FFFFFF"/>
                </a:solidFill>
                <a:latin typeface="Mulish ExtraBold"/>
                <a:ea typeface="Mulish ExtraBold"/>
                <a:cs typeface="Mulish ExtraBold"/>
                <a:sym typeface="Mulish ExtraBold"/>
              </a:rPr>
              <a:t>Je dois me faire dépister avant de recourir à l’automédication.</a:t>
            </a:r>
            <a:endParaRPr dirty="0">
              <a:latin typeface="Mulish ExtraBold"/>
              <a:ea typeface="Mulish ExtraBold"/>
              <a:cs typeface="Mulish ExtraBold"/>
              <a:sym typeface="Mulish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5"/>
          <p:cNvPicPr preferRelativeResize="0"/>
          <p:nvPr/>
        </p:nvPicPr>
        <p:blipFill>
          <a:blip r:embed="rId3">
            <a:alphaModFix/>
          </a:blip>
          <a:stretch>
            <a:fillRect/>
          </a:stretch>
        </p:blipFill>
        <p:spPr>
          <a:xfrm>
            <a:off x="0" y="0"/>
            <a:ext cx="15120001" cy="10693088"/>
          </a:xfrm>
          <a:prstGeom prst="rect">
            <a:avLst/>
          </a:prstGeom>
          <a:noFill/>
          <a:ln>
            <a:noFill/>
          </a:ln>
        </p:spPr>
      </p:pic>
      <p:pic>
        <p:nvPicPr>
          <p:cNvPr id="143" name="Google Shape;143;p25"/>
          <p:cNvPicPr preferRelativeResize="0"/>
          <p:nvPr/>
        </p:nvPicPr>
        <p:blipFill rotWithShape="1">
          <a:blip r:embed="rId4">
            <a:alphaModFix/>
          </a:blip>
          <a:srcRect l="32525" r="38776" b="-969"/>
          <a:stretch/>
        </p:blipFill>
        <p:spPr>
          <a:xfrm>
            <a:off x="10839650" y="654700"/>
            <a:ext cx="4280351" cy="10037299"/>
          </a:xfrm>
          <a:prstGeom prst="rect">
            <a:avLst/>
          </a:prstGeom>
          <a:noFill/>
          <a:ln>
            <a:noFill/>
          </a:ln>
        </p:spPr>
      </p:pic>
      <p:pic>
        <p:nvPicPr>
          <p:cNvPr id="144" name="Google Shape;144;p25"/>
          <p:cNvPicPr preferRelativeResize="0"/>
          <p:nvPr/>
        </p:nvPicPr>
        <p:blipFill rotWithShape="1">
          <a:blip r:embed="rId5">
            <a:alphaModFix/>
          </a:blip>
          <a:srcRect l="18793" r="25390" b="20848"/>
          <a:stretch/>
        </p:blipFill>
        <p:spPr>
          <a:xfrm>
            <a:off x="6682500" y="2707825"/>
            <a:ext cx="8437499" cy="7985276"/>
          </a:xfrm>
          <a:prstGeom prst="rect">
            <a:avLst/>
          </a:prstGeom>
          <a:noFill/>
          <a:ln>
            <a:noFill/>
          </a:ln>
        </p:spPr>
      </p:pic>
      <p:sp>
        <p:nvSpPr>
          <p:cNvPr id="145" name="Google Shape;145;p25"/>
          <p:cNvSpPr txBox="1"/>
          <p:nvPr/>
        </p:nvSpPr>
        <p:spPr>
          <a:xfrm>
            <a:off x="1493650" y="2226050"/>
            <a:ext cx="6822300" cy="3139291"/>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fr-FR" sz="4800">
                <a:solidFill>
                  <a:srgbClr val="FFFFFF"/>
                </a:solidFill>
                <a:latin typeface="Mulish ExtraBold"/>
                <a:ea typeface="Mulish ExtraBold"/>
                <a:cs typeface="Mulish ExtraBold"/>
                <a:sym typeface="Mulish ExtraBold"/>
              </a:rPr>
              <a:t>Si la maladie ne m’inquiète pas, je n’ai aucune raison de passer un test.</a:t>
            </a:r>
            <a:endParaRPr sz="4800" dirty="0">
              <a:latin typeface="Mulish ExtraBold"/>
              <a:ea typeface="Mulish ExtraBold"/>
              <a:cs typeface="Mulish ExtraBold"/>
              <a:sym typeface="Mulish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6"/>
          <p:cNvPicPr preferRelativeResize="0"/>
          <p:nvPr/>
        </p:nvPicPr>
        <p:blipFill>
          <a:blip r:embed="rId3">
            <a:alphaModFix/>
          </a:blip>
          <a:stretch>
            <a:fillRect/>
          </a:stretch>
        </p:blipFill>
        <p:spPr>
          <a:xfrm>
            <a:off x="0" y="0"/>
            <a:ext cx="15120001" cy="10702066"/>
          </a:xfrm>
          <a:prstGeom prst="rect">
            <a:avLst/>
          </a:prstGeom>
          <a:noFill/>
          <a:ln>
            <a:noFill/>
          </a:ln>
        </p:spPr>
      </p:pic>
      <p:pic>
        <p:nvPicPr>
          <p:cNvPr id="151" name="Google Shape;151;p26"/>
          <p:cNvPicPr preferRelativeResize="0"/>
          <p:nvPr/>
        </p:nvPicPr>
        <p:blipFill rotWithShape="1">
          <a:blip r:embed="rId4">
            <a:alphaModFix/>
          </a:blip>
          <a:srcRect t="-1491" r="10554"/>
          <a:stretch/>
        </p:blipFill>
        <p:spPr>
          <a:xfrm>
            <a:off x="6631450" y="1060725"/>
            <a:ext cx="8488550" cy="96312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7"/>
          <p:cNvPicPr preferRelativeResize="0"/>
          <p:nvPr/>
        </p:nvPicPr>
        <p:blipFill>
          <a:blip r:embed="rId3">
            <a:alphaModFix/>
          </a:blip>
          <a:stretch>
            <a:fillRect/>
          </a:stretch>
        </p:blipFill>
        <p:spPr>
          <a:xfrm>
            <a:off x="0" y="0"/>
            <a:ext cx="15118464" cy="10692001"/>
          </a:xfrm>
          <a:prstGeom prst="rect">
            <a:avLst/>
          </a:prstGeom>
          <a:noFill/>
          <a:ln>
            <a:noFill/>
          </a:ln>
        </p:spPr>
      </p:pic>
      <p:pic>
        <p:nvPicPr>
          <p:cNvPr id="157" name="Google Shape;157;p27"/>
          <p:cNvPicPr preferRelativeResize="0"/>
          <p:nvPr/>
        </p:nvPicPr>
        <p:blipFill>
          <a:blip r:embed="rId4">
            <a:alphaModFix/>
          </a:blip>
          <a:stretch>
            <a:fillRect/>
          </a:stretch>
        </p:blipFill>
        <p:spPr>
          <a:xfrm>
            <a:off x="4098600" y="607089"/>
            <a:ext cx="15120000" cy="100849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8"/>
          <p:cNvPicPr preferRelativeResize="0"/>
          <p:nvPr/>
        </p:nvPicPr>
        <p:blipFill>
          <a:blip r:embed="rId3">
            <a:alphaModFix/>
          </a:blip>
          <a:stretch>
            <a:fillRect/>
          </a:stretch>
        </p:blipFill>
        <p:spPr>
          <a:xfrm>
            <a:off x="0" y="0"/>
            <a:ext cx="15118464" cy="10692001"/>
          </a:xfrm>
          <a:prstGeom prst="rect">
            <a:avLst/>
          </a:prstGeom>
          <a:noFill/>
          <a:ln>
            <a:noFill/>
          </a:ln>
        </p:spPr>
      </p:pic>
      <p:pic>
        <p:nvPicPr>
          <p:cNvPr id="163" name="Google Shape;163;p28"/>
          <p:cNvPicPr preferRelativeResize="0"/>
          <p:nvPr/>
        </p:nvPicPr>
        <p:blipFill rotWithShape="1">
          <a:blip r:embed="rId4">
            <a:alphaModFix/>
          </a:blip>
          <a:srcRect r="24573"/>
          <a:stretch/>
        </p:blipFill>
        <p:spPr>
          <a:xfrm>
            <a:off x="5903775" y="-166500"/>
            <a:ext cx="9216225" cy="108585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0" y="0"/>
            <a:ext cx="15120001" cy="10702066"/>
          </a:xfrm>
          <a:prstGeom prst="rect">
            <a:avLst/>
          </a:prstGeom>
          <a:noFill/>
          <a:ln>
            <a:noFill/>
          </a:ln>
        </p:spPr>
      </p:pic>
      <p:pic>
        <p:nvPicPr>
          <p:cNvPr id="169" name="Google Shape;169;p29"/>
          <p:cNvPicPr preferRelativeResize="0"/>
          <p:nvPr/>
        </p:nvPicPr>
        <p:blipFill rotWithShape="1">
          <a:blip r:embed="rId4">
            <a:alphaModFix/>
          </a:blip>
          <a:srcRect r="19387"/>
          <a:stretch/>
        </p:blipFill>
        <p:spPr>
          <a:xfrm>
            <a:off x="2931725" y="607100"/>
            <a:ext cx="12188273" cy="10084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0"/>
          <p:cNvPicPr preferRelativeResize="0"/>
          <p:nvPr/>
        </p:nvPicPr>
        <p:blipFill>
          <a:blip r:embed="rId3">
            <a:alphaModFix/>
          </a:blip>
          <a:stretch>
            <a:fillRect/>
          </a:stretch>
        </p:blipFill>
        <p:spPr>
          <a:xfrm>
            <a:off x="0" y="0"/>
            <a:ext cx="15120001" cy="10702066"/>
          </a:xfrm>
          <a:prstGeom prst="rect">
            <a:avLst/>
          </a:prstGeom>
          <a:noFill/>
          <a:ln>
            <a:noFill/>
          </a:ln>
        </p:spPr>
      </p:pic>
      <p:pic>
        <p:nvPicPr>
          <p:cNvPr id="175" name="Google Shape;175;p30"/>
          <p:cNvPicPr preferRelativeResize="0"/>
          <p:nvPr/>
        </p:nvPicPr>
        <p:blipFill rotWithShape="1">
          <a:blip r:embed="rId4">
            <a:alphaModFix/>
          </a:blip>
          <a:srcRect r="28678" b="1854"/>
          <a:stretch/>
        </p:blipFill>
        <p:spPr>
          <a:xfrm>
            <a:off x="3450900" y="0"/>
            <a:ext cx="11669100" cy="10702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1"/>
          <p:cNvPicPr preferRelativeResize="0"/>
          <p:nvPr/>
        </p:nvPicPr>
        <p:blipFill>
          <a:blip r:embed="rId3">
            <a:alphaModFix/>
          </a:blip>
          <a:stretch>
            <a:fillRect/>
          </a:stretch>
        </p:blipFill>
        <p:spPr>
          <a:xfrm>
            <a:off x="0" y="0"/>
            <a:ext cx="15120001" cy="10693088"/>
          </a:xfrm>
          <a:prstGeom prst="rect">
            <a:avLst/>
          </a:prstGeom>
          <a:noFill/>
          <a:ln>
            <a:noFill/>
          </a:ln>
        </p:spPr>
      </p:pic>
      <p:pic>
        <p:nvPicPr>
          <p:cNvPr id="181" name="Google Shape;181;p31"/>
          <p:cNvPicPr preferRelativeResize="0"/>
          <p:nvPr/>
        </p:nvPicPr>
        <p:blipFill rotWithShape="1">
          <a:blip r:embed="rId4">
            <a:alphaModFix/>
          </a:blip>
          <a:srcRect r="33146"/>
          <a:stretch/>
        </p:blipFill>
        <p:spPr>
          <a:xfrm>
            <a:off x="2775675" y="306500"/>
            <a:ext cx="12344323" cy="10386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15120000" cy="10793676"/>
          </a:xfrm>
          <a:prstGeom prst="rect">
            <a:avLst/>
          </a:prstGeom>
          <a:noFill/>
          <a:ln>
            <a:noFill/>
          </a:ln>
        </p:spPr>
      </p:pic>
      <p:sp>
        <p:nvSpPr>
          <p:cNvPr id="61" name="Google Shape;61;p14"/>
          <p:cNvSpPr txBox="1"/>
          <p:nvPr/>
        </p:nvSpPr>
        <p:spPr>
          <a:xfrm>
            <a:off x="1650046" y="2427118"/>
            <a:ext cx="12140100" cy="6186279"/>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fr-FR" sz="2600" dirty="0">
                <a:solidFill>
                  <a:srgbClr val="FFFFFF"/>
                </a:solidFill>
                <a:latin typeface="Mulish ExtraBold"/>
                <a:ea typeface="Mulish ExtraBold"/>
                <a:cs typeface="Mulish ExtraBold"/>
                <a:sym typeface="Mulish ExtraBold"/>
              </a:rPr>
              <a:t>Ce questionnaire a vocation à vous aider à reconnaître les faits avérés et à réfuter les mythes et contre-vérités. Les mythes sont un obstacle majeur au dépistage. Ils limitent la compréhension que les personnes ont des tests, réduisent l’impact positif potentiel du dépistage, et génèrent de l’anxiété et des craintes. Les mythes reflétant souvent des croyances répandues dans la société, adaptez cet outil à votre public cible. </a:t>
            </a:r>
          </a:p>
          <a:p>
            <a:pPr marL="0" lvl="0" indent="0" algn="ctr" rtl="0">
              <a:lnSpc>
                <a:spcPct val="100000"/>
              </a:lnSpc>
              <a:spcBef>
                <a:spcPts val="0"/>
              </a:spcBef>
              <a:spcAft>
                <a:spcPts val="0"/>
              </a:spcAft>
              <a:buClr>
                <a:schemeClr val="dk1"/>
              </a:buClr>
              <a:buSzPts val="1100"/>
              <a:buFont typeface="Arial"/>
              <a:buNone/>
            </a:pPr>
            <a:endParaRPr lang="fr-FR" sz="2600" dirty="0">
              <a:solidFill>
                <a:srgbClr val="FFFFFF"/>
              </a:solidFill>
              <a:latin typeface="Mulish ExtraBold"/>
              <a:ea typeface="Mulish ExtraBold"/>
              <a:cs typeface="Mulish ExtraBold"/>
              <a:sym typeface="Mulish ExtraBold"/>
            </a:endParaRPr>
          </a:p>
          <a:p>
            <a:pPr marL="0" lvl="0" indent="0" algn="ctr" rtl="0">
              <a:lnSpc>
                <a:spcPct val="100000"/>
              </a:lnSpc>
              <a:spcBef>
                <a:spcPts val="0"/>
              </a:spcBef>
              <a:spcAft>
                <a:spcPts val="0"/>
              </a:spcAft>
              <a:buClr>
                <a:schemeClr val="dk1"/>
              </a:buClr>
              <a:buSzPts val="1100"/>
              <a:buFont typeface="Arial"/>
              <a:buNone/>
            </a:pPr>
            <a:r>
              <a:rPr lang="fr-FR" sz="2600" dirty="0">
                <a:solidFill>
                  <a:srgbClr val="FFFFFF"/>
                </a:solidFill>
                <a:latin typeface="Mulish ExtraBold"/>
                <a:ea typeface="Mulish ExtraBold"/>
                <a:cs typeface="Mulish ExtraBold"/>
                <a:sym typeface="Mulish ExtraBold"/>
              </a:rPr>
              <a:t>La méthode consiste à présenter une croyance et à l’afficher à l’aide du </a:t>
            </a:r>
            <a:r>
              <a:rPr lang="fr-FR" sz="2600" dirty="0" err="1">
                <a:solidFill>
                  <a:srgbClr val="FFFFFF"/>
                </a:solidFill>
                <a:latin typeface="Mulish ExtraBold"/>
                <a:ea typeface="Mulish ExtraBold"/>
                <a:cs typeface="Mulish ExtraBold"/>
                <a:sym typeface="Mulish ExtraBold"/>
              </a:rPr>
              <a:t>folioscope</a:t>
            </a:r>
            <a:r>
              <a:rPr lang="fr-FR" sz="2600" dirty="0">
                <a:solidFill>
                  <a:srgbClr val="FFFFFF"/>
                </a:solidFill>
                <a:latin typeface="Mulish ExtraBold"/>
                <a:ea typeface="Mulish ExtraBold"/>
                <a:cs typeface="Mulish ExtraBold"/>
                <a:sym typeface="Mulish ExtraBold"/>
              </a:rPr>
              <a:t>. Les participants à la discussion de groupe doivent lever un écriteau « Vrai » ou « Faux » en réponse. Lorsque tout le monde a répondu, présentez les faits avérés et discutez des idées fausses qui peuvent subsister.</a:t>
            </a:r>
          </a:p>
          <a:p>
            <a:pPr marL="0" lvl="0" indent="0" algn="ctr" rtl="0">
              <a:lnSpc>
                <a:spcPct val="100000"/>
              </a:lnSpc>
              <a:spcBef>
                <a:spcPts val="0"/>
              </a:spcBef>
              <a:spcAft>
                <a:spcPts val="0"/>
              </a:spcAft>
              <a:buClr>
                <a:schemeClr val="dk1"/>
              </a:buClr>
              <a:buSzPts val="1100"/>
              <a:buFont typeface="Arial"/>
              <a:buNone/>
            </a:pPr>
            <a:endParaRPr lang="fr-FR" sz="2600" dirty="0">
              <a:solidFill>
                <a:srgbClr val="FFFFFF"/>
              </a:solidFill>
              <a:latin typeface="Mulish ExtraBold"/>
              <a:ea typeface="Mulish ExtraBold"/>
              <a:cs typeface="Mulish ExtraBold"/>
              <a:sym typeface="Mulish ExtraBold"/>
            </a:endParaRPr>
          </a:p>
          <a:p>
            <a:pPr marL="0" lvl="0" indent="0" algn="ctr" rtl="0">
              <a:lnSpc>
                <a:spcPct val="100000"/>
              </a:lnSpc>
              <a:spcBef>
                <a:spcPts val="0"/>
              </a:spcBef>
              <a:spcAft>
                <a:spcPts val="0"/>
              </a:spcAft>
              <a:buClr>
                <a:schemeClr val="dk1"/>
              </a:buClr>
              <a:buSzPts val="1100"/>
              <a:buFont typeface="Arial"/>
              <a:buNone/>
            </a:pPr>
            <a:r>
              <a:rPr lang="fr-FR" sz="2600" dirty="0">
                <a:solidFill>
                  <a:srgbClr val="FFFFFF"/>
                </a:solidFill>
                <a:latin typeface="Mulish ExtraBold"/>
                <a:ea typeface="Mulish ExtraBold"/>
                <a:cs typeface="Mulish ExtraBold"/>
                <a:sym typeface="Mulish ExtraBold"/>
              </a:rPr>
              <a:t>Vous trouverez davantage d’instructions dans le guide d’animation.</a:t>
            </a:r>
          </a:p>
          <a:p>
            <a:pPr marL="0" lvl="0" indent="0" algn="ctr" rtl="0">
              <a:lnSpc>
                <a:spcPct val="100000"/>
              </a:lnSpc>
              <a:spcBef>
                <a:spcPts val="0"/>
              </a:spcBef>
              <a:spcAft>
                <a:spcPts val="0"/>
              </a:spcAft>
              <a:buNone/>
            </a:pPr>
            <a:endParaRPr sz="2600" dirty="0">
              <a:solidFill>
                <a:srgbClr val="FFFFFF"/>
              </a:solidFill>
              <a:latin typeface="Mulish ExtraBold"/>
              <a:ea typeface="Mulish ExtraBold"/>
              <a:cs typeface="Mulish ExtraBold"/>
              <a:sym typeface="Mulish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2"/>
          <p:cNvPicPr preferRelativeResize="0"/>
          <p:nvPr/>
        </p:nvPicPr>
        <p:blipFill>
          <a:blip r:embed="rId3">
            <a:alphaModFix/>
          </a:blip>
          <a:stretch>
            <a:fillRect/>
          </a:stretch>
        </p:blipFill>
        <p:spPr>
          <a:xfrm>
            <a:off x="0" y="0"/>
            <a:ext cx="15120001" cy="10702066"/>
          </a:xfrm>
          <a:prstGeom prst="rect">
            <a:avLst/>
          </a:prstGeom>
          <a:noFill/>
          <a:ln>
            <a:noFill/>
          </a:ln>
        </p:spPr>
      </p:pic>
      <p:pic>
        <p:nvPicPr>
          <p:cNvPr id="187" name="Google Shape;187;p32"/>
          <p:cNvPicPr preferRelativeResize="0"/>
          <p:nvPr/>
        </p:nvPicPr>
        <p:blipFill rotWithShape="1">
          <a:blip r:embed="rId4">
            <a:alphaModFix/>
          </a:blip>
          <a:srcRect t="-1564" r="26980"/>
          <a:stretch/>
        </p:blipFill>
        <p:spPr>
          <a:xfrm>
            <a:off x="4079550" y="457200"/>
            <a:ext cx="11040451" cy="10234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13575" y="-188"/>
            <a:ext cx="15105781" cy="10692001"/>
          </a:xfrm>
          <a:prstGeom prst="rect">
            <a:avLst/>
          </a:prstGeom>
          <a:noFill/>
          <a:ln>
            <a:noFill/>
          </a:ln>
        </p:spPr>
      </p:pic>
      <p:pic>
        <p:nvPicPr>
          <p:cNvPr id="67" name="Google Shape;67;p15"/>
          <p:cNvPicPr preferRelativeResize="0"/>
          <p:nvPr/>
        </p:nvPicPr>
        <p:blipFill rotWithShape="1">
          <a:blip r:embed="rId4">
            <a:alphaModFix/>
          </a:blip>
          <a:srcRect l="29858" r="24798" b="2534"/>
          <a:stretch/>
        </p:blipFill>
        <p:spPr>
          <a:xfrm flipH="1">
            <a:off x="6531050" y="325000"/>
            <a:ext cx="8574725" cy="10367001"/>
          </a:xfrm>
          <a:prstGeom prst="rect">
            <a:avLst/>
          </a:prstGeom>
          <a:noFill/>
          <a:ln>
            <a:noFill/>
          </a:ln>
        </p:spPr>
      </p:pic>
      <p:pic>
        <p:nvPicPr>
          <p:cNvPr id="68" name="Google Shape;68;p15"/>
          <p:cNvPicPr preferRelativeResize="0"/>
          <p:nvPr/>
        </p:nvPicPr>
        <p:blipFill>
          <a:blip r:embed="rId5">
            <a:alphaModFix/>
          </a:blip>
          <a:stretch>
            <a:fillRect/>
          </a:stretch>
        </p:blipFill>
        <p:spPr>
          <a:xfrm>
            <a:off x="11223306" y="6962893"/>
            <a:ext cx="296903" cy="3319582"/>
          </a:xfrm>
          <a:prstGeom prst="rect">
            <a:avLst/>
          </a:prstGeom>
          <a:noFill/>
          <a:ln>
            <a:noFill/>
          </a:ln>
        </p:spPr>
      </p:pic>
      <p:pic>
        <p:nvPicPr>
          <p:cNvPr id="69" name="Google Shape;69;p15"/>
          <p:cNvPicPr preferRelativeResize="0"/>
          <p:nvPr/>
        </p:nvPicPr>
        <p:blipFill>
          <a:blip r:embed="rId6">
            <a:alphaModFix/>
          </a:blip>
          <a:stretch>
            <a:fillRect/>
          </a:stretch>
        </p:blipFill>
        <p:spPr>
          <a:xfrm>
            <a:off x="8988977" y="7900869"/>
            <a:ext cx="1259430" cy="905652"/>
          </a:xfrm>
          <a:prstGeom prst="rect">
            <a:avLst/>
          </a:prstGeom>
          <a:noFill/>
          <a:ln>
            <a:noFill/>
          </a:ln>
        </p:spPr>
      </p:pic>
      <p:sp>
        <p:nvSpPr>
          <p:cNvPr id="70" name="Google Shape;70;p15"/>
          <p:cNvSpPr txBox="1"/>
          <p:nvPr/>
        </p:nvSpPr>
        <p:spPr>
          <a:xfrm>
            <a:off x="3048879" y="2336399"/>
            <a:ext cx="5367300" cy="2646848"/>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fr-FR" sz="4000" dirty="0">
                <a:solidFill>
                  <a:srgbClr val="FFFFFF"/>
                </a:solidFill>
                <a:latin typeface="Mulish ExtraBold"/>
                <a:ea typeface="Mulish ExtraBold"/>
                <a:cs typeface="Mulish ExtraBold"/>
                <a:sym typeface="Mulish ExtraBold"/>
              </a:rPr>
              <a:t>Les résultats des tests rapides de qualité contrôlée sont fiables.</a:t>
            </a:r>
            <a:endParaRPr sz="4000" dirty="0">
              <a:solidFill>
                <a:srgbClr val="FFFFFF"/>
              </a:solidFill>
              <a:latin typeface="Mulish ExtraBold"/>
              <a:ea typeface="Mulish ExtraBold"/>
              <a:cs typeface="Mulish ExtraBold"/>
              <a:sym typeface="Mulish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0" y="0"/>
            <a:ext cx="15120001" cy="10689371"/>
          </a:xfrm>
          <a:prstGeom prst="rect">
            <a:avLst/>
          </a:prstGeom>
          <a:noFill/>
          <a:ln>
            <a:noFill/>
          </a:ln>
        </p:spPr>
      </p:pic>
      <p:pic>
        <p:nvPicPr>
          <p:cNvPr id="76" name="Google Shape;76;p16"/>
          <p:cNvPicPr preferRelativeResize="0"/>
          <p:nvPr/>
        </p:nvPicPr>
        <p:blipFill rotWithShape="1">
          <a:blip r:embed="rId4">
            <a:alphaModFix/>
          </a:blip>
          <a:srcRect t="-1321" r="34456" b="3464"/>
          <a:stretch/>
        </p:blipFill>
        <p:spPr>
          <a:xfrm>
            <a:off x="8769825" y="0"/>
            <a:ext cx="6350175" cy="10691999"/>
          </a:xfrm>
          <a:prstGeom prst="rect">
            <a:avLst/>
          </a:prstGeom>
          <a:noFill/>
          <a:ln>
            <a:noFill/>
          </a:ln>
        </p:spPr>
      </p:pic>
      <p:sp>
        <p:nvSpPr>
          <p:cNvPr id="77" name="Google Shape;77;p16"/>
          <p:cNvSpPr txBox="1"/>
          <p:nvPr/>
        </p:nvSpPr>
        <p:spPr>
          <a:xfrm>
            <a:off x="3150585" y="2390060"/>
            <a:ext cx="5367300" cy="2954625"/>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500" dirty="0">
                <a:solidFill>
                  <a:srgbClr val="FFFFFF"/>
                </a:solidFill>
                <a:latin typeface="Mulish ExtraBold"/>
                <a:ea typeface="Mulish ExtraBold"/>
                <a:cs typeface="Mulish ExtraBold"/>
                <a:sym typeface="Mulish ExtraBold"/>
              </a:rPr>
              <a:t>Je ne veux pas me faire tester parce que c’est douloureux.</a:t>
            </a:r>
            <a:endParaRPr dirty="0">
              <a:latin typeface="Mulish ExtraBold"/>
              <a:ea typeface="Mulish ExtraBold"/>
              <a:cs typeface="Mulish ExtraBold"/>
              <a:sym typeface="Mulish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651" y="-144379"/>
            <a:ext cx="15120001" cy="10702066"/>
          </a:xfrm>
          <a:prstGeom prst="rect">
            <a:avLst/>
          </a:prstGeom>
          <a:noFill/>
          <a:ln>
            <a:noFill/>
          </a:ln>
        </p:spPr>
      </p:pic>
      <p:pic>
        <p:nvPicPr>
          <p:cNvPr id="83" name="Google Shape;83;p17"/>
          <p:cNvPicPr preferRelativeResize="0"/>
          <p:nvPr/>
        </p:nvPicPr>
        <p:blipFill rotWithShape="1">
          <a:blip r:embed="rId4">
            <a:alphaModFix/>
          </a:blip>
          <a:srcRect l="2875" r="34060" b="3512"/>
          <a:stretch/>
        </p:blipFill>
        <p:spPr>
          <a:xfrm>
            <a:off x="5272725" y="660425"/>
            <a:ext cx="9847276" cy="10041650"/>
          </a:xfrm>
          <a:prstGeom prst="rect">
            <a:avLst/>
          </a:prstGeom>
          <a:noFill/>
          <a:ln>
            <a:noFill/>
          </a:ln>
        </p:spPr>
      </p:pic>
      <p:sp>
        <p:nvSpPr>
          <p:cNvPr id="84" name="Google Shape;84;p17"/>
          <p:cNvSpPr txBox="1"/>
          <p:nvPr/>
        </p:nvSpPr>
        <p:spPr>
          <a:xfrm>
            <a:off x="1651121" y="2843547"/>
            <a:ext cx="6873300" cy="3262401"/>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000" dirty="0">
                <a:solidFill>
                  <a:srgbClr val="FFFFFF"/>
                </a:solidFill>
                <a:latin typeface="Mulish ExtraBold"/>
                <a:ea typeface="Mulish ExtraBold"/>
                <a:cs typeface="Mulish ExtraBold"/>
                <a:sym typeface="Mulish ExtraBold"/>
              </a:rPr>
              <a:t>Je connais mon corps mieux que quiconque. Je n’ai pas besoin de test pour savoir si je suis malade.</a:t>
            </a:r>
            <a:endParaRPr sz="4000" dirty="0">
              <a:solidFill>
                <a:srgbClr val="FFFFFF"/>
              </a:solidFill>
              <a:latin typeface="Mulish ExtraBold"/>
              <a:ea typeface="Mulish ExtraBold"/>
              <a:cs typeface="Mulish ExtraBold"/>
              <a:sym typeface="Mulish Extra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0" y="-537"/>
            <a:ext cx="15120001" cy="10693080"/>
          </a:xfrm>
          <a:prstGeom prst="rect">
            <a:avLst/>
          </a:prstGeom>
          <a:noFill/>
          <a:ln>
            <a:noFill/>
          </a:ln>
        </p:spPr>
      </p:pic>
      <p:pic>
        <p:nvPicPr>
          <p:cNvPr id="90" name="Google Shape;90;p18"/>
          <p:cNvPicPr preferRelativeResize="0"/>
          <p:nvPr/>
        </p:nvPicPr>
        <p:blipFill rotWithShape="1">
          <a:blip r:embed="rId4">
            <a:alphaModFix/>
          </a:blip>
          <a:srcRect l="19635" t="-789" r="-4749" b="799"/>
          <a:stretch/>
        </p:blipFill>
        <p:spPr>
          <a:xfrm flipH="1">
            <a:off x="1464525" y="550"/>
            <a:ext cx="13655475" cy="10692001"/>
          </a:xfrm>
          <a:prstGeom prst="rect">
            <a:avLst/>
          </a:prstGeom>
          <a:noFill/>
          <a:ln>
            <a:noFill/>
          </a:ln>
        </p:spPr>
      </p:pic>
      <p:sp>
        <p:nvSpPr>
          <p:cNvPr id="91" name="Google Shape;91;p18"/>
          <p:cNvSpPr txBox="1"/>
          <p:nvPr/>
        </p:nvSpPr>
        <p:spPr>
          <a:xfrm>
            <a:off x="1930500" y="2624325"/>
            <a:ext cx="5897700" cy="2262127"/>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500" dirty="0">
                <a:solidFill>
                  <a:srgbClr val="FFFFFF"/>
                </a:solidFill>
                <a:latin typeface="Mulish ExtraBold"/>
                <a:ea typeface="Mulish ExtraBold"/>
                <a:cs typeface="Mulish ExtraBold"/>
                <a:sym typeface="Mulish ExtraBold"/>
              </a:rPr>
              <a:t>Obtenir un résultat négatif est une perte d’argent.</a:t>
            </a:r>
            <a:endParaRPr dirty="0">
              <a:latin typeface="Mulish ExtraBold"/>
              <a:ea typeface="Mulish ExtraBold"/>
              <a:cs typeface="Mulish ExtraBold"/>
              <a:sym typeface="Mulish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0" y="0"/>
            <a:ext cx="15120001" cy="10680404"/>
          </a:xfrm>
          <a:prstGeom prst="rect">
            <a:avLst/>
          </a:prstGeom>
          <a:noFill/>
          <a:ln>
            <a:noFill/>
          </a:ln>
        </p:spPr>
      </p:pic>
      <p:pic>
        <p:nvPicPr>
          <p:cNvPr id="97" name="Google Shape;97;p19"/>
          <p:cNvPicPr preferRelativeResize="0"/>
          <p:nvPr/>
        </p:nvPicPr>
        <p:blipFill rotWithShape="1">
          <a:blip r:embed="rId4">
            <a:alphaModFix/>
          </a:blip>
          <a:srcRect l="19778" t="3507" r="33880" b="5616"/>
          <a:stretch/>
        </p:blipFill>
        <p:spPr>
          <a:xfrm>
            <a:off x="7231500" y="381500"/>
            <a:ext cx="7888502" cy="10310500"/>
          </a:xfrm>
          <a:prstGeom prst="rect">
            <a:avLst/>
          </a:prstGeom>
          <a:noFill/>
          <a:ln>
            <a:noFill/>
          </a:ln>
        </p:spPr>
      </p:pic>
      <p:sp>
        <p:nvSpPr>
          <p:cNvPr id="98" name="Google Shape;98;p19"/>
          <p:cNvSpPr txBox="1"/>
          <p:nvPr/>
        </p:nvSpPr>
        <p:spPr>
          <a:xfrm>
            <a:off x="2630575" y="2224950"/>
            <a:ext cx="5749200" cy="341629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200" dirty="0">
                <a:solidFill>
                  <a:srgbClr val="FFFFFF"/>
                </a:solidFill>
                <a:latin typeface="Mulish ExtraBold"/>
                <a:ea typeface="Mulish ExtraBold"/>
                <a:cs typeface="Mulish ExtraBold"/>
                <a:sym typeface="Mulish ExtraBold"/>
              </a:rPr>
              <a:t>Se faire tester est une mauvaise idée, car si on apprend que je suis malade, on me jugera.</a:t>
            </a:r>
            <a:endParaRPr sz="2600" dirty="0">
              <a:latin typeface="Mulish ExtraBold"/>
              <a:ea typeface="Mulish ExtraBold"/>
              <a:cs typeface="Mulish ExtraBold"/>
              <a:sym typeface="Mulish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0" y="0"/>
            <a:ext cx="15120001" cy="10702066"/>
          </a:xfrm>
          <a:prstGeom prst="rect">
            <a:avLst/>
          </a:prstGeom>
          <a:noFill/>
          <a:ln>
            <a:noFill/>
          </a:ln>
        </p:spPr>
      </p:pic>
      <p:pic>
        <p:nvPicPr>
          <p:cNvPr id="104" name="Google Shape;104;p20"/>
          <p:cNvPicPr preferRelativeResize="0"/>
          <p:nvPr/>
        </p:nvPicPr>
        <p:blipFill rotWithShape="1">
          <a:blip r:embed="rId4">
            <a:alphaModFix/>
          </a:blip>
          <a:srcRect r="22492" b="3818"/>
          <a:stretch/>
        </p:blipFill>
        <p:spPr>
          <a:xfrm>
            <a:off x="6287325" y="404450"/>
            <a:ext cx="8832676" cy="10297623"/>
          </a:xfrm>
          <a:prstGeom prst="rect">
            <a:avLst/>
          </a:prstGeom>
          <a:noFill/>
          <a:ln>
            <a:noFill/>
          </a:ln>
        </p:spPr>
      </p:pic>
      <p:sp>
        <p:nvSpPr>
          <p:cNvPr id="105" name="Google Shape;105;p20"/>
          <p:cNvSpPr txBox="1"/>
          <p:nvPr/>
        </p:nvSpPr>
        <p:spPr>
          <a:xfrm>
            <a:off x="2715400" y="2429500"/>
            <a:ext cx="5770200" cy="3262401"/>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000" dirty="0">
                <a:solidFill>
                  <a:srgbClr val="FFFFFF"/>
                </a:solidFill>
                <a:latin typeface="Mulish ExtraBold"/>
                <a:ea typeface="Mulish ExtraBold"/>
                <a:cs typeface="Mulish ExtraBold"/>
                <a:sym typeface="Mulish ExtraBold"/>
              </a:rPr>
              <a:t>Seules les personnes qui voyagent risquent d’attraper la COVID-19 et doivent passer un test.</a:t>
            </a:r>
            <a:endParaRPr sz="4000" dirty="0">
              <a:latin typeface="Mulish ExtraBold"/>
              <a:ea typeface="Mulish ExtraBold"/>
              <a:cs typeface="Mulish ExtraBold"/>
              <a:sym typeface="Mulish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1"/>
          <p:cNvPicPr preferRelativeResize="0"/>
          <p:nvPr/>
        </p:nvPicPr>
        <p:blipFill>
          <a:blip r:embed="rId3">
            <a:alphaModFix/>
          </a:blip>
          <a:stretch>
            <a:fillRect/>
          </a:stretch>
        </p:blipFill>
        <p:spPr>
          <a:xfrm>
            <a:off x="0" y="0"/>
            <a:ext cx="15118464" cy="10692001"/>
          </a:xfrm>
          <a:prstGeom prst="rect">
            <a:avLst/>
          </a:prstGeom>
          <a:noFill/>
          <a:ln>
            <a:noFill/>
          </a:ln>
        </p:spPr>
      </p:pic>
      <p:pic>
        <p:nvPicPr>
          <p:cNvPr id="111" name="Google Shape;111;p21"/>
          <p:cNvPicPr preferRelativeResize="0"/>
          <p:nvPr/>
        </p:nvPicPr>
        <p:blipFill rotWithShape="1">
          <a:blip r:embed="rId4">
            <a:alphaModFix/>
          </a:blip>
          <a:srcRect l="36201" t="-8652" r="12890" b="765"/>
          <a:stretch/>
        </p:blipFill>
        <p:spPr>
          <a:xfrm flipH="1">
            <a:off x="6152151" y="0"/>
            <a:ext cx="8967849" cy="10692000"/>
          </a:xfrm>
          <a:prstGeom prst="rect">
            <a:avLst/>
          </a:prstGeom>
          <a:noFill/>
          <a:ln>
            <a:noFill/>
          </a:ln>
        </p:spPr>
      </p:pic>
      <p:sp>
        <p:nvSpPr>
          <p:cNvPr id="112" name="Google Shape;112;p21"/>
          <p:cNvSpPr txBox="1"/>
          <p:nvPr/>
        </p:nvSpPr>
        <p:spPr>
          <a:xfrm>
            <a:off x="2002775" y="2523025"/>
            <a:ext cx="5770200" cy="341629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fr-FR" sz="4200" dirty="0">
                <a:solidFill>
                  <a:srgbClr val="FFFFFF"/>
                </a:solidFill>
                <a:latin typeface="Mulish ExtraBold"/>
                <a:ea typeface="Mulish ExtraBold"/>
                <a:cs typeface="Mulish ExtraBold"/>
                <a:sym typeface="Mulish ExtraBold"/>
              </a:rPr>
              <a:t>Passer un test de dépistage de la COVID-19 est recommandé, même si je suis vacciné.</a:t>
            </a:r>
            <a:endParaRPr dirty="0">
              <a:latin typeface="Mulish ExtraBold"/>
              <a:ea typeface="Mulish ExtraBold"/>
              <a:cs typeface="Mulish ExtraBold"/>
              <a:sym typeface="Mulish Extra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ct:contentTypeSchema ct:_="" ma:_="" ma:contentTypeName="UNICEF Document" ma:contentTypeID="0x0101009BA85F8052A6DA4FA3E31FF9F74C697000BF55A68919E6C048973B20742818996D" ma:contentTypeVersion="29" ma:contentTypeDescription="Create a new document." ma:contentTypeScope="" ma:versionID="ac42091db7b92dbf9292d1d43df8f046" xmlns:ct="http://schemas.microsoft.com/office/2006/metadata/contentType" xmlns:ma="http://schemas.microsoft.com/office/2006/metadata/properties/metaAttributes">
<xsd:schema targetNamespace="http://schemas.microsoft.com/office/2006/metadata/properties" ma:root="true" ma:fieldsID="b1494cdc9494bb5a14c45bda7d9f89d4" ns1:_="" ns2:_="" ns3:_="" ns4:_="" ns5:_="" ns6:_="" ns7:_="" xmlns:xsd="http://www.w3.org/2001/XMLSchema" xmlns:xs="http://www.w3.org/2001/XMLSchema" xmlns:p="http://schemas.microsoft.com/office/2006/metadata/properties" xmlns:ns1="http://schemas.microsoft.com/sharepoint/v3" xmlns:ns2="ca283e0b-db31-4043-a2ef-b80661bf084a" xmlns:ns3="6d073afc-325a-40aa-8ca5-093327bee0ce" xmlns:ns4="http://schemas.microsoft.com/sharepoint/v4" xmlns:ns5="5fb256f3-6233-433a-8366-f24d9efb8dd0" xmlns:ns6="65182ab8-747e-4d60-8b70-c4a0a711ff47" xmlns:ns7="65182ab8-747e-4d 60-8b70-c4a0a711ff47">
<xsd:import namespace="http://schemas.microsoft.com/sharepoint/v3"/>
<xsd:import namespace="ca283e0b-db31-4043-a2ef-b80661bf084a"/>
<xsd:import namespace="6d073afc-325a-40aa-8ca5-093327bee0ce"/>
<xsd:import namespace="http://schemas.microsoft.com/sharepoint/v4"/>
<xsd:import namespace="5fb256f3-6233-433a-8366-f24d9efb8dd0"/>
<xsd:import namespace="65182ab8-747e-4d60-8b70-c4a0a711ff47"/>
<xsd:import namespace="65182ab8-747e-4d 60-8b70-c4a0a711ff47"/>
<xsd:element name="properties">
<xsd:complexType>
<xsd:sequence>
<xsd:element name="documentManagement">
<xsd:complexType>
<xsd:all>
<xsd:element ref="ns2:ContentLanguage" minOccurs="0"/>
<xsd:element ref="ns2:ContentStatus" minOccurs="0"/>
<xsd:element ref="ns3:h6a71f3e574e4344bc34f3fc9dd20054" minOccurs="0"/>
<xsd:element ref="ns3:_dlc_DocId" minOccurs="0"/>
<xsd:element ref="ns3:_dlc_DocIdUrl" minOccurs="0"/>
<xsd:element ref="ns3:ga975397408f43e4b84ec8e5a598e523" minOccurs="0"/>
<xsd:element ref="ns3:_dlc_DocIdPersistId" minOccurs="0"/>
<xsd:element ref="ns3:mda26ace941f4791a7314a339fee829c" minOccurs="0"/>
<xsd:element ref="ns3:j169e817e0ee4eb8974e6fc4a2762909" minOccurs="0"/>
<xsd:element ref="ns3:TaxCatchAll" minOccurs="0"/>
<xsd:element ref="ns3:j048a4f9aaad4a8990a1d5e5f53cb451" minOccurs="0"/>
<xsd:element ref="ns3:TaxCatchAllLabel" minOccurs="0"/>
<xsd:element ref="ns3:TaxKeywordTaxHTField" minOccurs="0"/>
<xsd:element ref="ns4:IconOverlay" minOccurs="0"/>
<xsd:element ref="ns1:_vti_ItemDeclaredRecord" minOccurs="0"/>
<xsd:element ref="ns1:_vti_ItemHoldRecordStatus" minOccurs="0"/>
<xsd:element ref="ns5:MediaServiceMetadata" minOccurs="0"/>
<xsd:element ref="ns5:MediaServiceFastMetadata" minOccurs="0"/>
<xsd:element ref="ns5:MediaServiceObjectDetectorVersions" minOccurs="0"/>
<xsd:element ref="ns5:MediaServiceDateTaken" minOccurs="0"/>
<xsd:element ref="ns5:MediaServiceGenerationTime" minOccurs="0"/>
<xsd:element ref="ns5:MediaServiceEventHashCode" minOccurs="0"/>
<xsd:element ref="ns5:MediaLengthInSeconds" minOccurs="0"/>
<xsd:element ref="ns5:lcf76f155ced4ddcb4097134ff3c332f" minOccurs="0"/>
<xsd:element ref="ns5:MediaServiceOCR" minOccurs="0"/>
<xsd:element ref="ns3:SharedWithUsers" minOccurs="0"/>
<xsd:element ref="ns3:SharedWithDetails" minOccurs="0"/>
<xsd:element ref="ns6:IsK_UNICEFApproved" minOccurs="0"/>
<xsd:element ref="ns6:K_UNICEFApprovedBy" minOccurs="0"/>
<xsd:element ref="ns6:K_UNICEFComments" minOccurs="0"/>
<xsd:element ref="ns6:K_UNICEFRequestedBy" minOccurs="0"/>
<xsd:element ref="ns7:K_UNICEFStatus" minOccurs="0"/>
<xsd:element ref="ns5:MediaServiceSearchProperties" minOccurs="0"/>
</xsd:all>
</xsd:complexType>
</xsd:element>
</xsd:sequence>
</xsd:complexType>
</xsd:element>
</xsd:schema>
<xsd:schema targetNamespace="http://schemas.microsoft.com/sharepoint/v3"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_vti_ItemDeclaredRecord" ma:index="28" nillable="true" ma:displayName="Declared Record" ma:hidden="true" ma:internalName="_vti_ItemDeclaredRecord" ma:readOnly="true">
<xsd:simpleType>
<xsd:restriction base="dms:DateTime"/>
</xsd:simpleType>
</xsd:element>
<xsd:element name="_vti_ItemHoldRecordStatus" ma:index="29" nillable="true" ma:displayName="Hold and Record Status" ma:decimals="0" ma:description="" ma:hidden="true" ma:indexed="true" ma:internalName="_vti_ItemHoldRecordStatus" ma:readOnly="true">
<xsd:simpleType>
<xsd:restriction base="dms:Unknown"/>
</xsd:simpleType>
</xsd:element>
</xsd:schema>
<xsd:schema targetNamespace="ca283e0b-db31-4043-a2ef-b80661bf084a"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ContentLanguage" ma:index="3" nillable="true" ma:displayName="Content Language *" ma:default="English" ma:format="RadioButtons" ma:indexed="true" ma:internalName="ContentLanguag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ContentStatus" ma:index="11" nillable="true" ma:displayName="Content Status" ma:default="­" ma:description="Optional column to indicate document status: draft, final or no status." ma:format="RadioButtons" ma:internalName="ContentStatus">
<xsd:simpleType>
<xsd:restriction base="dms:Choice">
<xsd:enumeration value="­"/>
<xsd:enumeration value="Draft"/>
<xsd:enumeration value="Final"/>
</xsd:restriction>
</xsd:simpleType>
</xsd:element>
</xsd:schema>
<xsd:schema targetNamespace="6d073afc-325a-40aa-8ca5-093327bee0ce"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h6a71f3e574e4344bc34f3fc9dd20054" ma:index="15" nillable="true" ma:taxonomy="true" ma:internalName="h6a71f3e574e4344bc34f3fc9dd20054" ma:taxonomyFieldName="Topic" ma:displayName="Topic *"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xsd:element>
</xsd:sequence>
</xsd:complexType>
</xsd:element>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ga975397408f43e4b84ec8e5a598e523" ma:index="18" nillable="true" ma:taxonomy="true" ma:internalName="ga975397408f43e4b84ec8e5a598e523" ma:taxonomyFieldName="OfficeDivision" ma:displayName="Office/Division *" ma:default="1033;#Programme Division-456D|b599cc08-53d0-4ecf-afce-40bdcdf910e2" ma:fieldId="{0a975397-408f-43e4-b84e-c8e5a598e523}" ma:sspId="73f51738-d318-4883-9d64-4f0bd0ccc55e" ma:termSetId="1761a25e-44f4-4213-964a-f96c515e12cb" ma:anchorId="00000000-0000-0000-0000-000000000000" ma:open="false" ma:isKeyword="false">
<xsd:complexType>
<xsd:sequence>
<xsd:element ref="pc:Terms" minOccurs="0" maxOccurs="1"></xsd:element>
</xsd:sequence>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mda26ace941f4791a7314a339fee829c" ma:index="20" nillable="true" ma:taxonomy="true" ma:internalName="mda26ace941f4791a7314a339fee829c" ma:taxonomyFieldName="DocumentType" ma:displayName="Document Type *" ma:indexed="tru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xsd:element>
</xsd:sequence>
</xsd:complexType>
</xsd:element>
<xsd:element name="j169e817e0ee4eb8974e6fc4a2762909" ma:index="21"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xsd:element>
</xsd:sequence>
</xsd:complexType>
</xsd:element>
<xsd:element name="TaxCatchAll" ma:index="22" nillable="true" ma:displayName="Taxonomy Catch All Column" ma:hidden="true" ma:list="{374c005a-750c-4ebe-8837-f3dea3d343c5}" ma:internalName="TaxCatchAll" ma:showField="CatchAllData" ma:web="6d073afc-325a-40aa-8ca5-093327bee0ce">
<xsd:complexType>
<xsd:complexContent>
<xsd:extension base="dms:MultiChoiceLookup">
<xsd:sequence>
<xsd:element name="Value" type="dms:Lookup" maxOccurs="unbounded" minOccurs="0" nillable="true"/>
</xsd:sequence>
</xsd:extension>
</xsd:complexContent>
</xsd:complexType>
</xsd:element>
<xsd:element name="j048a4f9aaad4a8990a1d5e5f53cb451" ma:index="23"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xsd:element>
</xsd:sequence>
</xsd:complexType>
</xsd:element>
<xsd:element name="TaxCatchAllLabel" ma:index="24" nillable="true" ma:displayName="Taxonomy Catch All Column1" ma:hidden="true" ma:list="{374c005a-750c-4ebe-8837-f3dea3d343c5}" ma:internalName="TaxCatchAllLabel" ma:readOnly="true" ma:showField="CatchAllDataLabel" ma:web="6d073afc-325a-40aa-8ca5-093327bee0ce">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xsd:element>
</xsd:sequence>
</xsd:complexType>
</xsd:element>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targetNamespace="http://schemas.microsoft.com/sharepoint/v4"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targetNamespace="5fb256f3-6233-433a-8366-f24d9efb8dd0"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xsd:element>
</xsd:sequence>
</xsd:complexType>
</xsd:element>
<xsd:element name="MediaServiceOCR" ma:index="39" nillable="true" ma:displayName="Extracted Text" ma:internalName="MediaServiceOCR" ma:readOnly="true">
<xsd:simpleType>
<xsd:restriction base="dms:Note">
<xsd:maxLength value="255"/>
</xsd:restriction>
</xsd:simpleType>
</xsd:element>
<xsd:element name="MediaServiceSearchProperties" ma:index="47" nillable="true" ma:displayName="MediaServiceSearchProperties" ma:hidden="true" ma:internalName="MediaServiceSearchProperties" ma:readOnly="true">
<xsd:simpleType>
<xsd:restriction base="dms:Note"/>
</xsd:simpleType>
</xsd:element>
</xsd:schema>
<xsd:schema targetNamespace="65182ab8-747e-4d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sK_UNICEFApproved" ma:index="42" nillable="true" ma:displayName="Is K_UNICEF Approved" ma:default="FALSE" ma:internalName="IsK_UNICEFApproved">
<xsd:simpleType>
<xsd:restriction base="dms:Boolean"/>
</xsd:simpleType>
</xsd:element>
<xsd:element name="K_UNICEFApprovedBy" ma:index="43" nillable="true" ma:displayName="K_UNICEF Approved By" ma:list="UserInfo" ma:SharePointGroup="0" ma:internalName="K_UNICEFApprov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_UNICEFComments" ma:index="44" nillable="true" ma:displayName="K_UNICEF Comments" ma:internalName="K_UNICEFComments">
<xsd:simpleType>
<xsd:restriction base="dms:Note">
<xsd:maxLength value="255"/>
</xsd:restriction>
</xsd:simpleType>
</xsd:element>
<xsd:element name="K_UNICEFRequestedBy" ma:index="45" nillable="true" ma:displayName="K_UNICEF Requested By" ma:list="UserInfo" ma:SharePointGroup="0" ma:internalName="K_UNICEFRequest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targetNamespace="65182ab8-747e-4d 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K_UNICEFStatus" ma:index="46" nillable="true" ma:displayName="K_UNICEF Status" ma:format="Dropdown" ma:internalName="K_UNICEFStatus">
<xsd:simpleType>
<xsd:restriction base="dms:Choice">
<xsd:enumeration value="In Progress"/>
<xsd:enumeration value="Approved"/>
<xsd:enumeration value="Rejected"/>
<xsd:enumeration value="Unpublished"/>
</xsd:restrictio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p:properties xmlns:p="http://schemas.microsoft.com/office/2006/metadata/properties" xmlns:xsi="http://www.w3.org/2001/XMLSchema-instance" xmlns:pc="http://schemas.microsoft.com/office/infopath/2007/PartnerControls"><documentManagement><mda26ace941f4791a7314a339fee829c xmlns="6d073afc-325a-40aa-8ca5-093327bee0ce"><Terms xmlns="http://schemas.microsoft.com/office/infopath/2007/PartnerControls"></Terms></mda26ace941f4791a7314a339fee829c><h6a71f3e574e4344bc34f3fc9dd20054 xmlns="6d073afc-325a-40aa-8ca5-093327bee0ce"><Terms xmlns="http://schemas.microsoft.com/office/infopath/2007/PartnerControls"></Terms></h6a71f3e574e4344bc34f3fc9dd20054><_dlc_DocId xmlns="6d073afc-325a-40aa-8ca5-093327bee0ce">K6SJJ6KFD6K2-266479262-274</_dlc_DocId><TaxCatchAll xmlns="6d073afc-325a-40aa-8ca5-093327bee0ce"><Value>14</Value></TaxCatchAll><lcf76f155ced4ddcb4097134ff3c332f xmlns="5fb256f3-6233-433a-8366-f24d9efb8dd0"><Terms xmlns="http://schemas.microsoft.com/office/infopath/2007/PartnerControls"></Terms></lcf76f155ced4ddcb4097134ff3c332f><j169e817e0ee4eb8974e6fc4a2762909 xmlns="6d073afc-325a-40aa-8ca5-093327bee0ce"><Terms xmlns="http://schemas.microsoft.com/office/infopath/2007/PartnerControls"></Terms></j169e817e0ee4eb8974e6fc4a2762909><ContentLanguage xmlns="ca283e0b-db31-4043-a2ef-b80661bf084a">English</ContentLanguage><TaxKeywordTaxHTField xmlns="6d073afc-325a-40aa-8ca5-093327bee0ce"><Terms xmlns="http://schemas.microsoft.com/office/infopath/2007/PartnerControls"></Terms></TaxKeywordTaxHTField><j048a4f9aaad4a8990a1d5e5f53cb451 xmlns="6d073afc-325a-40aa-8ca5-093327bee0ce"><Terms xmlns="http://schemas.microsoft.com/office/infopath/2007/PartnerControls"></Terms></j048a4f9aaad4a8990a1d5e5f53cb451><ContentStatus xmlns="ca283e0b-db31-4043-a2ef-b80661bf084a">­</ContentStatus><_dlc_DocIdUrl xmlns="6d073afc-325a-40aa-8ca5-093327bee0ce"><Url>https://unicef.sharepoint.com/teams/PD-AMRDiagnostics/_layouts/15/DocIdRedir.aspx?ID=K6SJJ6KFD6K2-266479262-274</Url><Description>K6SJJ6KFD6K2-266479262-274</Description></_dlc_DocIdUrl><ga975397408f43e4b84ec8e5a598e523 xmlns="6d073afc-325a-40aa-8ca5-093327bee0ce"><Terms xmlns="http://schemas.microsoft.com/office/infopath/2007/PartnerControls"><TermInfo xmlns="http://schemas.microsoft.com/office/infopath/2007/PartnerControls"><TermName xmlns="http://schemas.microsoft.com/office/infopath/2007/PartnerControls">Programme Division-456D</TermName><TermId xmlns="http://schemas.microsoft.com/office/infopath/2007/PartnerControls">b599cc08-53d0-4ecf-afce-40bdcdf910e2</TermId></TermInfo></Terms></ga975397408f43e4b84ec8e5a598e523><IconOverlay xmlns="http://schemas.microsoft.com/sharepoint/v4">|pptx|lockoverlay.png</IconOverlay><K_UNICEFComments xmlns="65182ab8-747e-4d60-8b70-c4a0a711ff47" xsi:nil="true"></K_UNICEFComments><K_UNICEFApprovedBy xmlns="65182ab8-747e-4d60-8b70-c4a0a711ff47"><UserInfo><DisplayName>Poornima Ravi Shankar</DisplayName><AccountId>19</AccountId><AccountType/></UserInfo></K_UNICEFApprovedBy><IsK_UNICEFApproved xmlns="65182ab8-747e-4d60-8b70-c4a0a711ff47">true</IsK_UNICEFApproved><K_UNICEFRequestedBy xmlns="65182ab8-747e-4d60-8b70-c4a0a711ff47"><UserInfo><DisplayName>Seungha Yu</DisplayName><AccountId>18</AccountId><AccountType/></UserInfo></K_UNICEFRequestedBy><K_UNICEFStatus xmlns="65182ab8-747e-4d 60-8b70-c4a0a711ff47">Approved</K_UNICEFStatus><_vti_ItemDeclaredRecord xmlns="http://schemas.microsoft.com/sharepoint/v3">2024-04-25T14:33:34+00:00</_vti_ItemDeclaredRecord><_vti_ItemHoldRecordStatus xmlns="http://schemas.microsoft.com/sharepoint/v3">273</_vti_ItemHoldRecordStatus></documentManagement></p:properties>
</file>

<file path=customXml/itemProps1.xml><?xml version="1.0" encoding="utf-8"?>
<ds:datastoreItem xmlns:ds="http://schemas.openxmlformats.org/officeDocument/2006/customXml" ds:itemID="{AC5E39EC-2CDB-43E1-BD39-4DBCFB14F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6d073afc-325a-40aa-8ca5-093327bee0ce"/>
    <ds:schemaRef ds:uri="http://schemas.microsoft.com/sharepoint/v4"/>
    <ds:schemaRef ds:uri="5fb256f3-6233-433a-8366-f24d9efb8dd0"/>
    <ds:schemaRef ds:uri="65182ab8-747e-4d60-8b70-c4a0a711ff47"/>
    <ds:schemaRef ds:uri="65182ab8-747e-4d 60-8b70-c4a0a711ff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70645D-10BB-494D-9DE5-2A37DF306F96}">
  <ds:schemaRefs>
    <ds:schemaRef ds:uri="http://schemas.microsoft.com/sharepoint/events"/>
  </ds:schemaRefs>
</ds:datastoreItem>
</file>

<file path=customXml/itemProps3.xml><?xml version="1.0" encoding="utf-8"?>
<ds:datastoreItem xmlns:ds="http://schemas.openxmlformats.org/officeDocument/2006/customXml" ds:itemID="{C71FE44A-E2DE-4C27-AFB6-ACC3F1B7DD47}">
  <ds:schemaRefs>
    <ds:schemaRef ds:uri="http://schemas.microsoft.com/sharepoint/v3/contenttype/forms"/>
  </ds:schemaRefs>
</ds:datastoreItem>
</file>

<file path=customXml/itemProps4.xml><?xml version="1.0" encoding="utf-8"?>
<ds:datastoreItem xmlns:ds="http://schemas.openxmlformats.org/officeDocument/2006/customXml" ds:itemID="{CD1F6D65-6750-4DE7-A26D-23F5B739CB86}">
  <ds:schemaRefs>
    <ds:schemaRef ds:uri="http://schemas.microsoft.com/office/2006/metadata/properties"/>
    <ds:schemaRef ds:uri="http://schemas.microsoft.com/office/infopath/2007/PartnerControls"/>
    <ds:schemaRef ds:uri="6d073afc-325a-40aa-8ca5-093327bee0ce"/>
    <ds:schemaRef ds:uri="5fb256f3-6233-433a-8366-f24d9efb8dd0"/>
    <ds:schemaRef ds:uri="ca283e0b-db31-4043-a2ef-b80661bf084a"/>
    <ds:schemaRef ds:uri="http://schemas.microsoft.com/sharepoint/v4"/>
    <ds:schemaRef ds:uri="65182ab8-747e-4d60-8b70-c4a0a711ff47"/>
    <ds:schemaRef ds:uri="65182ab8-747e-4d 60-8b70-c4a0a711ff4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29</TotalTime>
  <Words>313</Words>
  <Application>Microsoft Office PowerPoint</Application>
  <PresentationFormat>Custom</PresentationFormat>
  <Paragraphs>22</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Mulish ExtraBold</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Diksha Mudbhary-Sitaula</dc:creator>
  <cp:lastModifiedBy>Diksha Mudbhary-Sitaula</cp:lastModifiedBy>
  <cp:revision>1</cp:revision>
  <dcterms:modified xsi:type="dcterms:W3CDTF">2024-04-23T03:25:37Z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SystemDTAC">
    <vt:lpwstr/>
  </property>
  <property fmtid="{D5CDD505-2E9C-101B-9397-08002B2CF9AE}" pid="4" name="Topic">
    <vt:lpwstr/>
  </property>
  <property fmtid="{D5CDD505-2E9C-101B-9397-08002B2CF9AE}" pid="5" name="MediaServiceImageTags">
    <vt:lpwstr/>
  </property>
  <property fmtid="{D5CDD505-2E9C-101B-9397-08002B2CF9AE}" pid="6" name="ContentTypeId">
    <vt:lpwstr>0x0101009BA85F8052A6DA4FA3E31FF9F74C697000BF55A68919E6C048973B20742818996D</vt:lpwstr>
  </property>
  <property fmtid="{D5CDD505-2E9C-101B-9397-08002B2CF9AE}" pid="7" name="OfficeDivision">
    <vt:lpwstr>14;#Programme Division-456D|b599cc08-53d0-4ecf-afce-40bdcdf910e2</vt:lpwstr>
  </property>
  <property fmtid="{D5CDD505-2E9C-101B-9397-08002B2CF9AE}" pid="8" name="_dlc_DocIdItemGuid">
    <vt:lpwstr>c8acf0e2-a5a2-469c-8bcc-549647b84a38</vt:lpwstr>
  </property>
  <property fmtid="{D5CDD505-2E9C-101B-9397-08002B2CF9AE}" pid="9" name="CriticalForLongTermRetention">
    <vt:lpwstr/>
  </property>
  <property fmtid="{D5CDD505-2E9C-101B-9397-08002B2CF9AE}" pid="10" name="DocumentType">
    <vt:lpwstr/>
  </property>
  <property fmtid="{D5CDD505-2E9C-101B-9397-08002B2CF9AE}" pid="11" name="ecm_ItemDeleteBlockHolders">
    <vt:lpwstr>ecm_InPlaceRecordLock</vt:lpwstr>
  </property>
  <property fmtid="{D5CDD505-2E9C-101B-9397-08002B2CF9AE}" pid="12" name="ecm_RecordRestrictions">
    <vt:lpwstr>BlockDelete, BlockEdit</vt:lpwstr>
  </property>
  <property fmtid="{D5CDD505-2E9C-101B-9397-08002B2CF9AE}" pid="13" name="ecm_ItemLockHolders">
    <vt:lpwstr>ecm_InPlaceRecordLock</vt:lpwstr>
  </property>
</Properties>
</file>