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5"/>
  </p:sldMasterIdLst>
  <p:notesMasterIdLst>
    <p:notesMasterId r:id="rId17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x="10287000" cy="10287000"/>
  <p:notesSz cx="6858000" cy="9144000"/>
  <p:embeddedFontLst>
    <p:embeddedFont>
      <p:font typeface="Mulish ExtraBold" panose="020B0604020202020204" charset="0"/>
      <p:bold r:id="rId18"/>
      <p:boldItalic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240">
          <p15:clr>
            <a:srgbClr val="747775"/>
          </p15:clr>
        </p15:guide>
        <p15:guide id="2" pos="3240">
          <p15:clr>
            <a:srgbClr val="747775"/>
          </p15:clr>
        </p15:guide>
        <p15:guide id="3" orient="horz" pos="1872">
          <p15:clr>
            <a:srgbClr val="747775"/>
          </p15:clr>
        </p15:guide>
        <p15:guide id="4" orient="horz" pos="72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8475F33-91FC-46C2-8B75-F001E18E212E}" v="4" dt="2024-04-23T02:42:06.6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2" d="100"/>
          <a:sy n="42" d="100"/>
        </p:scale>
        <p:origin x="1828" y="40"/>
      </p:cViewPr>
      <p:guideLst>
        <p:guide orient="horz" pos="3240"/>
        <p:guide pos="3240"/>
        <p:guide orient="horz" pos="1872"/>
        <p:guide orient="horz" pos="7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font" Target="fonts/font1.fntdata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6/11/relationships/changesInfo" Target="changesInfos/changesInfo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font" Target="fonts/font2.fntdata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ksha Mudbhary-Sitaula" userId="e5961e22-d97c-4d35-8513-7c669f301db5" providerId="ADAL" clId="{C8475F33-91FC-46C2-8B75-F001E18E212E}"/>
    <pc:docChg chg="modSld">
      <pc:chgData name="Diksha Mudbhary-Sitaula" userId="e5961e22-d97c-4d35-8513-7c669f301db5" providerId="ADAL" clId="{C8475F33-91FC-46C2-8B75-F001E18E212E}" dt="2024-04-23T02:42:17.772" v="39" actId="255"/>
      <pc:docMkLst>
        <pc:docMk/>
      </pc:docMkLst>
      <pc:sldChg chg="modSp mod">
        <pc:chgData name="Diksha Mudbhary-Sitaula" userId="e5961e22-d97c-4d35-8513-7c669f301db5" providerId="ADAL" clId="{C8475F33-91FC-46C2-8B75-F001E18E212E}" dt="2024-04-23T02:34:52.766" v="2"/>
        <pc:sldMkLst>
          <pc:docMk/>
          <pc:sldMk cId="0" sldId="257"/>
        </pc:sldMkLst>
        <pc:spChg chg="mod">
          <ac:chgData name="Diksha Mudbhary-Sitaula" userId="e5961e22-d97c-4d35-8513-7c669f301db5" providerId="ADAL" clId="{C8475F33-91FC-46C2-8B75-F001E18E212E}" dt="2024-04-23T02:34:34.392" v="0"/>
          <ac:spMkLst>
            <pc:docMk/>
            <pc:sldMk cId="0" sldId="257"/>
            <ac:spMk id="67" creationId="{00000000-0000-0000-0000-000000000000}"/>
          </ac:spMkLst>
        </pc:spChg>
        <pc:spChg chg="mod">
          <ac:chgData name="Diksha Mudbhary-Sitaula" userId="e5961e22-d97c-4d35-8513-7c669f301db5" providerId="ADAL" clId="{C8475F33-91FC-46C2-8B75-F001E18E212E}" dt="2024-04-23T02:34:52.766" v="2"/>
          <ac:spMkLst>
            <pc:docMk/>
            <pc:sldMk cId="0" sldId="257"/>
            <ac:spMk id="68" creationId="{00000000-0000-0000-0000-000000000000}"/>
          </ac:spMkLst>
        </pc:spChg>
      </pc:sldChg>
      <pc:sldChg chg="modSp mod">
        <pc:chgData name="Diksha Mudbhary-Sitaula" userId="e5961e22-d97c-4d35-8513-7c669f301db5" providerId="ADAL" clId="{C8475F33-91FC-46C2-8B75-F001E18E212E}" dt="2024-04-23T02:35:45.566" v="7" actId="255"/>
        <pc:sldMkLst>
          <pc:docMk/>
          <pc:sldMk cId="0" sldId="258"/>
        </pc:sldMkLst>
        <pc:spChg chg="mod">
          <ac:chgData name="Diksha Mudbhary-Sitaula" userId="e5961e22-d97c-4d35-8513-7c669f301db5" providerId="ADAL" clId="{C8475F33-91FC-46C2-8B75-F001E18E212E}" dt="2024-04-23T02:35:15.214" v="3"/>
          <ac:spMkLst>
            <pc:docMk/>
            <pc:sldMk cId="0" sldId="258"/>
            <ac:spMk id="76" creationId="{00000000-0000-0000-0000-000000000000}"/>
          </ac:spMkLst>
        </pc:spChg>
        <pc:spChg chg="mod">
          <ac:chgData name="Diksha Mudbhary-Sitaula" userId="e5961e22-d97c-4d35-8513-7c669f301db5" providerId="ADAL" clId="{C8475F33-91FC-46C2-8B75-F001E18E212E}" dt="2024-04-23T02:35:45.566" v="7" actId="255"/>
          <ac:spMkLst>
            <pc:docMk/>
            <pc:sldMk cId="0" sldId="258"/>
            <ac:spMk id="77" creationId="{00000000-0000-0000-0000-000000000000}"/>
          </ac:spMkLst>
        </pc:spChg>
        <pc:picChg chg="mod">
          <ac:chgData name="Diksha Mudbhary-Sitaula" userId="e5961e22-d97c-4d35-8513-7c669f301db5" providerId="ADAL" clId="{C8475F33-91FC-46C2-8B75-F001E18E212E}" dt="2024-04-23T02:35:34.770" v="5" actId="1076"/>
          <ac:picMkLst>
            <pc:docMk/>
            <pc:sldMk cId="0" sldId="258"/>
            <ac:picMk id="75" creationId="{00000000-0000-0000-0000-000000000000}"/>
          </ac:picMkLst>
        </pc:picChg>
      </pc:sldChg>
      <pc:sldChg chg="modSp mod">
        <pc:chgData name="Diksha Mudbhary-Sitaula" userId="e5961e22-d97c-4d35-8513-7c669f301db5" providerId="ADAL" clId="{C8475F33-91FC-46C2-8B75-F001E18E212E}" dt="2024-04-23T02:36:21.863" v="9"/>
        <pc:sldMkLst>
          <pc:docMk/>
          <pc:sldMk cId="0" sldId="259"/>
        </pc:sldMkLst>
        <pc:spChg chg="mod">
          <ac:chgData name="Diksha Mudbhary-Sitaula" userId="e5961e22-d97c-4d35-8513-7c669f301db5" providerId="ADAL" clId="{C8475F33-91FC-46C2-8B75-F001E18E212E}" dt="2024-04-23T02:36:06.768" v="8"/>
          <ac:spMkLst>
            <pc:docMk/>
            <pc:sldMk cId="0" sldId="259"/>
            <ac:spMk id="86" creationId="{00000000-0000-0000-0000-000000000000}"/>
          </ac:spMkLst>
        </pc:spChg>
        <pc:spChg chg="mod">
          <ac:chgData name="Diksha Mudbhary-Sitaula" userId="e5961e22-d97c-4d35-8513-7c669f301db5" providerId="ADAL" clId="{C8475F33-91FC-46C2-8B75-F001E18E212E}" dt="2024-04-23T02:36:21.863" v="9"/>
          <ac:spMkLst>
            <pc:docMk/>
            <pc:sldMk cId="0" sldId="259"/>
            <ac:spMk id="87" creationId="{00000000-0000-0000-0000-000000000000}"/>
          </ac:spMkLst>
        </pc:spChg>
      </pc:sldChg>
      <pc:sldChg chg="modSp mod">
        <pc:chgData name="Diksha Mudbhary-Sitaula" userId="e5961e22-d97c-4d35-8513-7c669f301db5" providerId="ADAL" clId="{C8475F33-91FC-46C2-8B75-F001E18E212E}" dt="2024-04-23T02:37:08.592" v="14" actId="1076"/>
        <pc:sldMkLst>
          <pc:docMk/>
          <pc:sldMk cId="0" sldId="260"/>
        </pc:sldMkLst>
        <pc:spChg chg="mod">
          <ac:chgData name="Diksha Mudbhary-Sitaula" userId="e5961e22-d97c-4d35-8513-7c669f301db5" providerId="ADAL" clId="{C8475F33-91FC-46C2-8B75-F001E18E212E}" dt="2024-04-23T02:36:48.191" v="12" actId="1076"/>
          <ac:spMkLst>
            <pc:docMk/>
            <pc:sldMk cId="0" sldId="260"/>
            <ac:spMk id="95" creationId="{00000000-0000-0000-0000-000000000000}"/>
          </ac:spMkLst>
        </pc:spChg>
        <pc:spChg chg="mod">
          <ac:chgData name="Diksha Mudbhary-Sitaula" userId="e5961e22-d97c-4d35-8513-7c669f301db5" providerId="ADAL" clId="{C8475F33-91FC-46C2-8B75-F001E18E212E}" dt="2024-04-23T02:37:08.592" v="14" actId="1076"/>
          <ac:spMkLst>
            <pc:docMk/>
            <pc:sldMk cId="0" sldId="260"/>
            <ac:spMk id="96" creationId="{00000000-0000-0000-0000-000000000000}"/>
          </ac:spMkLst>
        </pc:spChg>
      </pc:sldChg>
      <pc:sldChg chg="modSp mod">
        <pc:chgData name="Diksha Mudbhary-Sitaula" userId="e5961e22-d97c-4d35-8513-7c669f301db5" providerId="ADAL" clId="{C8475F33-91FC-46C2-8B75-F001E18E212E}" dt="2024-04-23T02:38:02.872" v="18" actId="1076"/>
        <pc:sldMkLst>
          <pc:docMk/>
          <pc:sldMk cId="0" sldId="261"/>
        </pc:sldMkLst>
        <pc:spChg chg="mod">
          <ac:chgData name="Diksha Mudbhary-Sitaula" userId="e5961e22-d97c-4d35-8513-7c669f301db5" providerId="ADAL" clId="{C8475F33-91FC-46C2-8B75-F001E18E212E}" dt="2024-04-23T02:38:02.872" v="18" actId="1076"/>
          <ac:spMkLst>
            <pc:docMk/>
            <pc:sldMk cId="0" sldId="261"/>
            <ac:spMk id="104" creationId="{00000000-0000-0000-0000-000000000000}"/>
          </ac:spMkLst>
        </pc:spChg>
        <pc:spChg chg="mod">
          <ac:chgData name="Diksha Mudbhary-Sitaula" userId="e5961e22-d97c-4d35-8513-7c669f301db5" providerId="ADAL" clId="{C8475F33-91FC-46C2-8B75-F001E18E212E}" dt="2024-04-23T02:37:42.344" v="16" actId="1076"/>
          <ac:spMkLst>
            <pc:docMk/>
            <pc:sldMk cId="0" sldId="261"/>
            <ac:spMk id="105" creationId="{00000000-0000-0000-0000-000000000000}"/>
          </ac:spMkLst>
        </pc:spChg>
      </pc:sldChg>
      <pc:sldChg chg="modSp mod">
        <pc:chgData name="Diksha Mudbhary-Sitaula" userId="e5961e22-d97c-4d35-8513-7c669f301db5" providerId="ADAL" clId="{C8475F33-91FC-46C2-8B75-F001E18E212E}" dt="2024-04-23T02:38:49.780" v="22" actId="1076"/>
        <pc:sldMkLst>
          <pc:docMk/>
          <pc:sldMk cId="0" sldId="262"/>
        </pc:sldMkLst>
        <pc:spChg chg="mod">
          <ac:chgData name="Diksha Mudbhary-Sitaula" userId="e5961e22-d97c-4d35-8513-7c669f301db5" providerId="ADAL" clId="{C8475F33-91FC-46C2-8B75-F001E18E212E}" dt="2024-04-23T02:38:29.082" v="19"/>
          <ac:spMkLst>
            <pc:docMk/>
            <pc:sldMk cId="0" sldId="262"/>
            <ac:spMk id="113" creationId="{00000000-0000-0000-0000-000000000000}"/>
          </ac:spMkLst>
        </pc:spChg>
        <pc:spChg chg="mod">
          <ac:chgData name="Diksha Mudbhary-Sitaula" userId="e5961e22-d97c-4d35-8513-7c669f301db5" providerId="ADAL" clId="{C8475F33-91FC-46C2-8B75-F001E18E212E}" dt="2024-04-23T02:38:45.166" v="21"/>
          <ac:spMkLst>
            <pc:docMk/>
            <pc:sldMk cId="0" sldId="262"/>
            <ac:spMk id="114" creationId="{00000000-0000-0000-0000-000000000000}"/>
          </ac:spMkLst>
        </pc:spChg>
        <pc:picChg chg="mod">
          <ac:chgData name="Diksha Mudbhary-Sitaula" userId="e5961e22-d97c-4d35-8513-7c669f301db5" providerId="ADAL" clId="{C8475F33-91FC-46C2-8B75-F001E18E212E}" dt="2024-04-23T02:38:49.780" v="22" actId="1076"/>
          <ac:picMkLst>
            <pc:docMk/>
            <pc:sldMk cId="0" sldId="262"/>
            <ac:picMk id="112" creationId="{00000000-0000-0000-0000-000000000000}"/>
          </ac:picMkLst>
        </pc:picChg>
      </pc:sldChg>
      <pc:sldChg chg="modSp mod">
        <pc:chgData name="Diksha Mudbhary-Sitaula" userId="e5961e22-d97c-4d35-8513-7c669f301db5" providerId="ADAL" clId="{C8475F33-91FC-46C2-8B75-F001E18E212E}" dt="2024-04-23T02:39:28.544" v="26"/>
        <pc:sldMkLst>
          <pc:docMk/>
          <pc:sldMk cId="0" sldId="263"/>
        </pc:sldMkLst>
        <pc:spChg chg="mod">
          <ac:chgData name="Diksha Mudbhary-Sitaula" userId="e5961e22-d97c-4d35-8513-7c669f301db5" providerId="ADAL" clId="{C8475F33-91FC-46C2-8B75-F001E18E212E}" dt="2024-04-23T02:39:13.430" v="25" actId="1076"/>
          <ac:spMkLst>
            <pc:docMk/>
            <pc:sldMk cId="0" sldId="263"/>
            <ac:spMk id="122" creationId="{00000000-0000-0000-0000-000000000000}"/>
          </ac:spMkLst>
        </pc:spChg>
        <pc:spChg chg="mod">
          <ac:chgData name="Diksha Mudbhary-Sitaula" userId="e5961e22-d97c-4d35-8513-7c669f301db5" providerId="ADAL" clId="{C8475F33-91FC-46C2-8B75-F001E18E212E}" dt="2024-04-23T02:39:28.544" v="26"/>
          <ac:spMkLst>
            <pc:docMk/>
            <pc:sldMk cId="0" sldId="263"/>
            <ac:spMk id="123" creationId="{00000000-0000-0000-0000-000000000000}"/>
          </ac:spMkLst>
        </pc:spChg>
      </pc:sldChg>
      <pc:sldChg chg="modSp mod">
        <pc:chgData name="Diksha Mudbhary-Sitaula" userId="e5961e22-d97c-4d35-8513-7c669f301db5" providerId="ADAL" clId="{C8475F33-91FC-46C2-8B75-F001E18E212E}" dt="2024-04-23T02:40:09.490" v="28"/>
        <pc:sldMkLst>
          <pc:docMk/>
          <pc:sldMk cId="0" sldId="264"/>
        </pc:sldMkLst>
        <pc:spChg chg="mod">
          <ac:chgData name="Diksha Mudbhary-Sitaula" userId="e5961e22-d97c-4d35-8513-7c669f301db5" providerId="ADAL" clId="{C8475F33-91FC-46C2-8B75-F001E18E212E}" dt="2024-04-23T02:39:53.328" v="27"/>
          <ac:spMkLst>
            <pc:docMk/>
            <pc:sldMk cId="0" sldId="264"/>
            <ac:spMk id="134" creationId="{00000000-0000-0000-0000-000000000000}"/>
          </ac:spMkLst>
        </pc:spChg>
        <pc:spChg chg="mod">
          <ac:chgData name="Diksha Mudbhary-Sitaula" userId="e5961e22-d97c-4d35-8513-7c669f301db5" providerId="ADAL" clId="{C8475F33-91FC-46C2-8B75-F001E18E212E}" dt="2024-04-23T02:40:09.490" v="28"/>
          <ac:spMkLst>
            <pc:docMk/>
            <pc:sldMk cId="0" sldId="264"/>
            <ac:spMk id="135" creationId="{00000000-0000-0000-0000-000000000000}"/>
          </ac:spMkLst>
        </pc:spChg>
      </pc:sldChg>
      <pc:sldChg chg="modSp mod">
        <pc:chgData name="Diksha Mudbhary-Sitaula" userId="e5961e22-d97c-4d35-8513-7c669f301db5" providerId="ADAL" clId="{C8475F33-91FC-46C2-8B75-F001E18E212E}" dt="2024-04-23T02:41:10.857" v="33" actId="1076"/>
        <pc:sldMkLst>
          <pc:docMk/>
          <pc:sldMk cId="0" sldId="265"/>
        </pc:sldMkLst>
        <pc:spChg chg="mod">
          <ac:chgData name="Diksha Mudbhary-Sitaula" userId="e5961e22-d97c-4d35-8513-7c669f301db5" providerId="ADAL" clId="{C8475F33-91FC-46C2-8B75-F001E18E212E}" dt="2024-04-23T02:40:36.065" v="29"/>
          <ac:spMkLst>
            <pc:docMk/>
            <pc:sldMk cId="0" sldId="265"/>
            <ac:spMk id="141" creationId="{00000000-0000-0000-0000-000000000000}"/>
          </ac:spMkLst>
        </pc:spChg>
        <pc:spChg chg="mod">
          <ac:chgData name="Diksha Mudbhary-Sitaula" userId="e5961e22-d97c-4d35-8513-7c669f301db5" providerId="ADAL" clId="{C8475F33-91FC-46C2-8B75-F001E18E212E}" dt="2024-04-23T02:41:01.677" v="32" actId="255"/>
          <ac:spMkLst>
            <pc:docMk/>
            <pc:sldMk cId="0" sldId="265"/>
            <ac:spMk id="145" creationId="{00000000-0000-0000-0000-000000000000}"/>
          </ac:spMkLst>
        </pc:spChg>
        <pc:picChg chg="mod">
          <ac:chgData name="Diksha Mudbhary-Sitaula" userId="e5961e22-d97c-4d35-8513-7c669f301db5" providerId="ADAL" clId="{C8475F33-91FC-46C2-8B75-F001E18E212E}" dt="2024-04-23T02:41:10.857" v="33" actId="1076"/>
          <ac:picMkLst>
            <pc:docMk/>
            <pc:sldMk cId="0" sldId="265"/>
            <ac:picMk id="143" creationId="{00000000-0000-0000-0000-000000000000}"/>
          </ac:picMkLst>
        </pc:picChg>
      </pc:sldChg>
      <pc:sldChg chg="modSp mod">
        <pc:chgData name="Diksha Mudbhary-Sitaula" userId="e5961e22-d97c-4d35-8513-7c669f301db5" providerId="ADAL" clId="{C8475F33-91FC-46C2-8B75-F001E18E212E}" dt="2024-04-23T02:42:17.772" v="39" actId="255"/>
        <pc:sldMkLst>
          <pc:docMk/>
          <pc:sldMk cId="0" sldId="266"/>
        </pc:sldMkLst>
        <pc:spChg chg="mod">
          <ac:chgData name="Diksha Mudbhary-Sitaula" userId="e5961e22-d97c-4d35-8513-7c669f301db5" providerId="ADAL" clId="{C8475F33-91FC-46C2-8B75-F001E18E212E}" dt="2024-04-23T02:41:48.484" v="35" actId="255"/>
          <ac:spMkLst>
            <pc:docMk/>
            <pc:sldMk cId="0" sldId="266"/>
            <ac:spMk id="155" creationId="{00000000-0000-0000-0000-000000000000}"/>
          </ac:spMkLst>
        </pc:spChg>
        <pc:spChg chg="mod">
          <ac:chgData name="Diksha Mudbhary-Sitaula" userId="e5961e22-d97c-4d35-8513-7c669f301db5" providerId="ADAL" clId="{C8475F33-91FC-46C2-8B75-F001E18E212E}" dt="2024-04-23T02:42:17.772" v="39" actId="255"/>
          <ac:spMkLst>
            <pc:docMk/>
            <pc:sldMk cId="0" sldId="266"/>
            <ac:spMk id="156" creationId="{00000000-0000-0000-0000-000000000000}"/>
          </ac:spMkLst>
        </pc:spChg>
      </pc:sldChg>
    </pc:docChg>
  </pc:docChgLst>
  <pc:docChgLst>
    <pc:chgData name="Diksha Mudbhary-Sitaula" userId="e5961e22-d97c-4d35-8513-7c669f301db5" providerId="ADAL" clId="{AE2C3D37-26A5-497A-B0B5-F393159D3859}"/>
    <pc:docChg chg="modSld">
      <pc:chgData name="Diksha Mudbhary-Sitaula" userId="e5961e22-d97c-4d35-8513-7c669f301db5" providerId="ADAL" clId="{AE2C3D37-26A5-497A-B0B5-F393159D3859}" dt="2024-04-23T03:49:12.050" v="27"/>
      <pc:docMkLst>
        <pc:docMk/>
      </pc:docMkLst>
      <pc:sldChg chg="modSp mod">
        <pc:chgData name="Diksha Mudbhary-Sitaula" userId="e5961e22-d97c-4d35-8513-7c669f301db5" providerId="ADAL" clId="{AE2C3D37-26A5-497A-B0B5-F393159D3859}" dt="2024-04-23T03:26:54.099" v="2" actId="1076"/>
        <pc:sldMkLst>
          <pc:docMk/>
          <pc:sldMk cId="0" sldId="256"/>
        </pc:sldMkLst>
        <pc:spChg chg="mod">
          <ac:chgData name="Diksha Mudbhary-Sitaula" userId="e5961e22-d97c-4d35-8513-7c669f301db5" providerId="ADAL" clId="{AE2C3D37-26A5-497A-B0B5-F393159D3859}" dt="2024-04-23T03:26:54.099" v="2" actId="1076"/>
          <ac:spMkLst>
            <pc:docMk/>
            <pc:sldMk cId="0" sldId="256"/>
            <ac:spMk id="56" creationId="{00000000-0000-0000-0000-000000000000}"/>
          </ac:spMkLst>
        </pc:spChg>
        <pc:spChg chg="mod">
          <ac:chgData name="Diksha Mudbhary-Sitaula" userId="e5961e22-d97c-4d35-8513-7c669f301db5" providerId="ADAL" clId="{AE2C3D37-26A5-497A-B0B5-F393159D3859}" dt="2024-04-23T03:26:28.299" v="0"/>
          <ac:spMkLst>
            <pc:docMk/>
            <pc:sldMk cId="0" sldId="256"/>
            <ac:spMk id="57" creationId="{00000000-0000-0000-0000-000000000000}"/>
          </ac:spMkLst>
        </pc:spChg>
      </pc:sldChg>
      <pc:sldChg chg="modSp mod">
        <pc:chgData name="Diksha Mudbhary-Sitaula" userId="e5961e22-d97c-4d35-8513-7c669f301db5" providerId="ADAL" clId="{AE2C3D37-26A5-497A-B0B5-F393159D3859}" dt="2024-04-23T03:43:11.630" v="7"/>
        <pc:sldMkLst>
          <pc:docMk/>
          <pc:sldMk cId="0" sldId="257"/>
        </pc:sldMkLst>
        <pc:spChg chg="mod">
          <ac:chgData name="Diksha Mudbhary-Sitaula" userId="e5961e22-d97c-4d35-8513-7c669f301db5" providerId="ADAL" clId="{AE2C3D37-26A5-497A-B0B5-F393159D3859}" dt="2024-04-23T03:42:55.213" v="6" actId="1076"/>
          <ac:spMkLst>
            <pc:docMk/>
            <pc:sldMk cId="0" sldId="257"/>
            <ac:spMk id="67" creationId="{00000000-0000-0000-0000-000000000000}"/>
          </ac:spMkLst>
        </pc:spChg>
        <pc:spChg chg="mod">
          <ac:chgData name="Diksha Mudbhary-Sitaula" userId="e5961e22-d97c-4d35-8513-7c669f301db5" providerId="ADAL" clId="{AE2C3D37-26A5-497A-B0B5-F393159D3859}" dt="2024-04-23T03:43:11.630" v="7"/>
          <ac:spMkLst>
            <pc:docMk/>
            <pc:sldMk cId="0" sldId="257"/>
            <ac:spMk id="68" creationId="{00000000-0000-0000-0000-000000000000}"/>
          </ac:spMkLst>
        </pc:spChg>
      </pc:sldChg>
      <pc:sldChg chg="modSp mod">
        <pc:chgData name="Diksha Mudbhary-Sitaula" userId="e5961e22-d97c-4d35-8513-7c669f301db5" providerId="ADAL" clId="{AE2C3D37-26A5-497A-B0B5-F393159D3859}" dt="2024-04-23T03:43:50.294" v="10" actId="1076"/>
        <pc:sldMkLst>
          <pc:docMk/>
          <pc:sldMk cId="0" sldId="258"/>
        </pc:sldMkLst>
        <pc:spChg chg="mod">
          <ac:chgData name="Diksha Mudbhary-Sitaula" userId="e5961e22-d97c-4d35-8513-7c669f301db5" providerId="ADAL" clId="{AE2C3D37-26A5-497A-B0B5-F393159D3859}" dt="2024-04-23T03:43:32.169" v="8"/>
          <ac:spMkLst>
            <pc:docMk/>
            <pc:sldMk cId="0" sldId="258"/>
            <ac:spMk id="76" creationId="{00000000-0000-0000-0000-000000000000}"/>
          </ac:spMkLst>
        </pc:spChg>
        <pc:spChg chg="mod">
          <ac:chgData name="Diksha Mudbhary-Sitaula" userId="e5961e22-d97c-4d35-8513-7c669f301db5" providerId="ADAL" clId="{AE2C3D37-26A5-497A-B0B5-F393159D3859}" dt="2024-04-23T03:43:50.294" v="10" actId="1076"/>
          <ac:spMkLst>
            <pc:docMk/>
            <pc:sldMk cId="0" sldId="258"/>
            <ac:spMk id="77" creationId="{00000000-0000-0000-0000-000000000000}"/>
          </ac:spMkLst>
        </pc:spChg>
      </pc:sldChg>
      <pc:sldChg chg="modSp mod">
        <pc:chgData name="Diksha Mudbhary-Sitaula" userId="e5961e22-d97c-4d35-8513-7c669f301db5" providerId="ADAL" clId="{AE2C3D37-26A5-497A-B0B5-F393159D3859}" dt="2024-04-23T03:42:30.200" v="4"/>
        <pc:sldMkLst>
          <pc:docMk/>
          <pc:sldMk cId="0" sldId="259"/>
        </pc:sldMkLst>
        <pc:spChg chg="mod">
          <ac:chgData name="Diksha Mudbhary-Sitaula" userId="e5961e22-d97c-4d35-8513-7c669f301db5" providerId="ADAL" clId="{AE2C3D37-26A5-497A-B0B5-F393159D3859}" dt="2024-04-23T03:42:09.390" v="3"/>
          <ac:spMkLst>
            <pc:docMk/>
            <pc:sldMk cId="0" sldId="259"/>
            <ac:spMk id="86" creationId="{00000000-0000-0000-0000-000000000000}"/>
          </ac:spMkLst>
        </pc:spChg>
        <pc:spChg chg="mod">
          <ac:chgData name="Diksha Mudbhary-Sitaula" userId="e5961e22-d97c-4d35-8513-7c669f301db5" providerId="ADAL" clId="{AE2C3D37-26A5-497A-B0B5-F393159D3859}" dt="2024-04-23T03:42:30.200" v="4"/>
          <ac:spMkLst>
            <pc:docMk/>
            <pc:sldMk cId="0" sldId="259"/>
            <ac:spMk id="87" creationId="{00000000-0000-0000-0000-000000000000}"/>
          </ac:spMkLst>
        </pc:spChg>
      </pc:sldChg>
      <pc:sldChg chg="modSp mod">
        <pc:chgData name="Diksha Mudbhary-Sitaula" userId="e5961e22-d97c-4d35-8513-7c669f301db5" providerId="ADAL" clId="{AE2C3D37-26A5-497A-B0B5-F393159D3859}" dt="2024-04-23T03:44:35.254" v="12"/>
        <pc:sldMkLst>
          <pc:docMk/>
          <pc:sldMk cId="0" sldId="260"/>
        </pc:sldMkLst>
        <pc:spChg chg="mod">
          <ac:chgData name="Diksha Mudbhary-Sitaula" userId="e5961e22-d97c-4d35-8513-7c669f301db5" providerId="ADAL" clId="{AE2C3D37-26A5-497A-B0B5-F393159D3859}" dt="2024-04-23T03:44:15.209" v="11"/>
          <ac:spMkLst>
            <pc:docMk/>
            <pc:sldMk cId="0" sldId="260"/>
            <ac:spMk id="95" creationId="{00000000-0000-0000-0000-000000000000}"/>
          </ac:spMkLst>
        </pc:spChg>
        <pc:spChg chg="mod">
          <ac:chgData name="Diksha Mudbhary-Sitaula" userId="e5961e22-d97c-4d35-8513-7c669f301db5" providerId="ADAL" clId="{AE2C3D37-26A5-497A-B0B5-F393159D3859}" dt="2024-04-23T03:44:35.254" v="12"/>
          <ac:spMkLst>
            <pc:docMk/>
            <pc:sldMk cId="0" sldId="260"/>
            <ac:spMk id="96" creationId="{00000000-0000-0000-0000-000000000000}"/>
          </ac:spMkLst>
        </pc:spChg>
      </pc:sldChg>
      <pc:sldChg chg="modSp mod">
        <pc:chgData name="Diksha Mudbhary-Sitaula" userId="e5961e22-d97c-4d35-8513-7c669f301db5" providerId="ADAL" clId="{AE2C3D37-26A5-497A-B0B5-F393159D3859}" dt="2024-04-23T03:45:15.520" v="14"/>
        <pc:sldMkLst>
          <pc:docMk/>
          <pc:sldMk cId="0" sldId="261"/>
        </pc:sldMkLst>
        <pc:spChg chg="mod">
          <ac:chgData name="Diksha Mudbhary-Sitaula" userId="e5961e22-d97c-4d35-8513-7c669f301db5" providerId="ADAL" clId="{AE2C3D37-26A5-497A-B0B5-F393159D3859}" dt="2024-04-23T03:44:59.488" v="13"/>
          <ac:spMkLst>
            <pc:docMk/>
            <pc:sldMk cId="0" sldId="261"/>
            <ac:spMk id="104" creationId="{00000000-0000-0000-0000-000000000000}"/>
          </ac:spMkLst>
        </pc:spChg>
        <pc:spChg chg="mod">
          <ac:chgData name="Diksha Mudbhary-Sitaula" userId="e5961e22-d97c-4d35-8513-7c669f301db5" providerId="ADAL" clId="{AE2C3D37-26A5-497A-B0B5-F393159D3859}" dt="2024-04-23T03:45:15.520" v="14"/>
          <ac:spMkLst>
            <pc:docMk/>
            <pc:sldMk cId="0" sldId="261"/>
            <ac:spMk id="105" creationId="{00000000-0000-0000-0000-000000000000}"/>
          </ac:spMkLst>
        </pc:spChg>
      </pc:sldChg>
      <pc:sldChg chg="modSp mod">
        <pc:chgData name="Diksha Mudbhary-Sitaula" userId="e5961e22-d97c-4d35-8513-7c669f301db5" providerId="ADAL" clId="{AE2C3D37-26A5-497A-B0B5-F393159D3859}" dt="2024-04-23T03:45:53.334" v="16"/>
        <pc:sldMkLst>
          <pc:docMk/>
          <pc:sldMk cId="0" sldId="262"/>
        </pc:sldMkLst>
        <pc:spChg chg="mod">
          <ac:chgData name="Diksha Mudbhary-Sitaula" userId="e5961e22-d97c-4d35-8513-7c669f301db5" providerId="ADAL" clId="{AE2C3D37-26A5-497A-B0B5-F393159D3859}" dt="2024-04-23T03:45:39.422" v="15"/>
          <ac:spMkLst>
            <pc:docMk/>
            <pc:sldMk cId="0" sldId="262"/>
            <ac:spMk id="113" creationId="{00000000-0000-0000-0000-000000000000}"/>
          </ac:spMkLst>
        </pc:spChg>
        <pc:spChg chg="mod">
          <ac:chgData name="Diksha Mudbhary-Sitaula" userId="e5961e22-d97c-4d35-8513-7c669f301db5" providerId="ADAL" clId="{AE2C3D37-26A5-497A-B0B5-F393159D3859}" dt="2024-04-23T03:45:53.334" v="16"/>
          <ac:spMkLst>
            <pc:docMk/>
            <pc:sldMk cId="0" sldId="262"/>
            <ac:spMk id="114" creationId="{00000000-0000-0000-0000-000000000000}"/>
          </ac:spMkLst>
        </pc:spChg>
      </pc:sldChg>
      <pc:sldChg chg="modSp mod">
        <pc:chgData name="Diksha Mudbhary-Sitaula" userId="e5961e22-d97c-4d35-8513-7c669f301db5" providerId="ADAL" clId="{AE2C3D37-26A5-497A-B0B5-F393159D3859}" dt="2024-04-23T03:46:30.004" v="18"/>
        <pc:sldMkLst>
          <pc:docMk/>
          <pc:sldMk cId="0" sldId="263"/>
        </pc:sldMkLst>
        <pc:spChg chg="mod">
          <ac:chgData name="Diksha Mudbhary-Sitaula" userId="e5961e22-d97c-4d35-8513-7c669f301db5" providerId="ADAL" clId="{AE2C3D37-26A5-497A-B0B5-F393159D3859}" dt="2024-04-23T03:46:14.096" v="17"/>
          <ac:spMkLst>
            <pc:docMk/>
            <pc:sldMk cId="0" sldId="263"/>
            <ac:spMk id="122" creationId="{00000000-0000-0000-0000-000000000000}"/>
          </ac:spMkLst>
        </pc:spChg>
        <pc:spChg chg="mod">
          <ac:chgData name="Diksha Mudbhary-Sitaula" userId="e5961e22-d97c-4d35-8513-7c669f301db5" providerId="ADAL" clId="{AE2C3D37-26A5-497A-B0B5-F393159D3859}" dt="2024-04-23T03:46:30.004" v="18"/>
          <ac:spMkLst>
            <pc:docMk/>
            <pc:sldMk cId="0" sldId="263"/>
            <ac:spMk id="123" creationId="{00000000-0000-0000-0000-000000000000}"/>
          </ac:spMkLst>
        </pc:spChg>
      </pc:sldChg>
      <pc:sldChg chg="modSp mod">
        <pc:chgData name="Diksha Mudbhary-Sitaula" userId="e5961e22-d97c-4d35-8513-7c669f301db5" providerId="ADAL" clId="{AE2C3D37-26A5-497A-B0B5-F393159D3859}" dt="2024-04-23T03:47:07.740" v="20"/>
        <pc:sldMkLst>
          <pc:docMk/>
          <pc:sldMk cId="0" sldId="264"/>
        </pc:sldMkLst>
        <pc:spChg chg="mod">
          <ac:chgData name="Diksha Mudbhary-Sitaula" userId="e5961e22-d97c-4d35-8513-7c669f301db5" providerId="ADAL" clId="{AE2C3D37-26A5-497A-B0B5-F393159D3859}" dt="2024-04-23T03:46:53.519" v="19"/>
          <ac:spMkLst>
            <pc:docMk/>
            <pc:sldMk cId="0" sldId="264"/>
            <ac:spMk id="134" creationId="{00000000-0000-0000-0000-000000000000}"/>
          </ac:spMkLst>
        </pc:spChg>
        <pc:spChg chg="mod">
          <ac:chgData name="Diksha Mudbhary-Sitaula" userId="e5961e22-d97c-4d35-8513-7c669f301db5" providerId="ADAL" clId="{AE2C3D37-26A5-497A-B0B5-F393159D3859}" dt="2024-04-23T03:47:07.740" v="20"/>
          <ac:spMkLst>
            <pc:docMk/>
            <pc:sldMk cId="0" sldId="264"/>
            <ac:spMk id="135" creationId="{00000000-0000-0000-0000-000000000000}"/>
          </ac:spMkLst>
        </pc:spChg>
      </pc:sldChg>
      <pc:sldChg chg="modSp mod">
        <pc:chgData name="Diksha Mudbhary-Sitaula" userId="e5961e22-d97c-4d35-8513-7c669f301db5" providerId="ADAL" clId="{AE2C3D37-26A5-497A-B0B5-F393159D3859}" dt="2024-04-23T03:48:29.942" v="25"/>
        <pc:sldMkLst>
          <pc:docMk/>
          <pc:sldMk cId="0" sldId="265"/>
        </pc:sldMkLst>
        <pc:spChg chg="mod">
          <ac:chgData name="Diksha Mudbhary-Sitaula" userId="e5961e22-d97c-4d35-8513-7c669f301db5" providerId="ADAL" clId="{AE2C3D37-26A5-497A-B0B5-F393159D3859}" dt="2024-04-23T03:48:03.853" v="22"/>
          <ac:spMkLst>
            <pc:docMk/>
            <pc:sldMk cId="0" sldId="265"/>
            <ac:spMk id="141" creationId="{00000000-0000-0000-0000-000000000000}"/>
          </ac:spMkLst>
        </pc:spChg>
        <pc:spChg chg="mod">
          <ac:chgData name="Diksha Mudbhary-Sitaula" userId="e5961e22-d97c-4d35-8513-7c669f301db5" providerId="ADAL" clId="{AE2C3D37-26A5-497A-B0B5-F393159D3859}" dt="2024-04-23T03:48:29.942" v="25"/>
          <ac:spMkLst>
            <pc:docMk/>
            <pc:sldMk cId="0" sldId="265"/>
            <ac:spMk id="145" creationId="{00000000-0000-0000-0000-000000000000}"/>
          </ac:spMkLst>
        </pc:spChg>
        <pc:picChg chg="mod">
          <ac:chgData name="Diksha Mudbhary-Sitaula" userId="e5961e22-d97c-4d35-8513-7c669f301db5" providerId="ADAL" clId="{AE2C3D37-26A5-497A-B0B5-F393159D3859}" dt="2024-04-23T03:48:07.839" v="23" actId="1076"/>
          <ac:picMkLst>
            <pc:docMk/>
            <pc:sldMk cId="0" sldId="265"/>
            <ac:picMk id="142" creationId="{00000000-0000-0000-0000-000000000000}"/>
          </ac:picMkLst>
        </pc:picChg>
      </pc:sldChg>
      <pc:sldChg chg="modSp mod">
        <pc:chgData name="Diksha Mudbhary-Sitaula" userId="e5961e22-d97c-4d35-8513-7c669f301db5" providerId="ADAL" clId="{AE2C3D37-26A5-497A-B0B5-F393159D3859}" dt="2024-04-23T03:49:12.050" v="27"/>
        <pc:sldMkLst>
          <pc:docMk/>
          <pc:sldMk cId="0" sldId="266"/>
        </pc:sldMkLst>
        <pc:spChg chg="mod">
          <ac:chgData name="Diksha Mudbhary-Sitaula" userId="e5961e22-d97c-4d35-8513-7c669f301db5" providerId="ADAL" clId="{AE2C3D37-26A5-497A-B0B5-F393159D3859}" dt="2024-04-23T03:48:51.831" v="26"/>
          <ac:spMkLst>
            <pc:docMk/>
            <pc:sldMk cId="0" sldId="266"/>
            <ac:spMk id="155" creationId="{00000000-0000-0000-0000-000000000000}"/>
          </ac:spMkLst>
        </pc:spChg>
        <pc:spChg chg="mod">
          <ac:chgData name="Diksha Mudbhary-Sitaula" userId="e5961e22-d97c-4d35-8513-7c669f301db5" providerId="ADAL" clId="{AE2C3D37-26A5-497A-B0B5-F393159D3859}" dt="2024-04-23T03:49:12.050" v="27"/>
          <ac:spMkLst>
            <pc:docMk/>
            <pc:sldMk cId="0" sldId="266"/>
            <ac:spMk id="156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714816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500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4d998ac25e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500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24d998ac25e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4d998ac25e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500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24d998ac25e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4cf000a442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500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24cf000a442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4cf000a442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500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24cf000a442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4cf000a442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500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24cf000a442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4cf000a442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500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24cf000a442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4d998ac25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500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4d998ac25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4d998ac25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500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24d998ac25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4d998ac25e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500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4d998ac25e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4d998ac25e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500" y="685800"/>
            <a:ext cx="3429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24d998ac25e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50672" y="1489150"/>
            <a:ext cx="9585600" cy="4105200"/>
          </a:xfrm>
          <a:prstGeom prst="rect">
            <a:avLst/>
          </a:prstGeom>
        </p:spPr>
        <p:txBody>
          <a:bodyPr spcFirstLastPara="1" wrap="square" lIns="129525" tIns="129525" rIns="129525" bIns="1295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7400"/>
            </a:lvl1pPr>
            <a:lvl2pPr lvl="1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7400"/>
            </a:lvl2pPr>
            <a:lvl3pPr lvl="2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7400"/>
            </a:lvl3pPr>
            <a:lvl4pPr lvl="3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7400"/>
            </a:lvl4pPr>
            <a:lvl5pPr lvl="4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7400"/>
            </a:lvl5pPr>
            <a:lvl6pPr lvl="5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7400"/>
            </a:lvl6pPr>
            <a:lvl7pPr lvl="6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7400"/>
            </a:lvl7pPr>
            <a:lvl8pPr lvl="7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7400"/>
            </a:lvl8pPr>
            <a:lvl9pPr lvl="8" algn="ctr">
              <a:spcBef>
                <a:spcPts val="0"/>
              </a:spcBef>
              <a:spcAft>
                <a:spcPts val="0"/>
              </a:spcAft>
              <a:buSzPts val="7400"/>
              <a:buNone/>
              <a:defRPr sz="74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50663" y="5668250"/>
            <a:ext cx="9585600" cy="1585200"/>
          </a:xfrm>
          <a:prstGeom prst="rect">
            <a:avLst/>
          </a:prstGeom>
        </p:spPr>
        <p:txBody>
          <a:bodyPr spcFirstLastPara="1" wrap="square" lIns="129525" tIns="129525" rIns="129525" bIns="1295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9531515" y="9326434"/>
            <a:ext cx="617400" cy="787200"/>
          </a:xfrm>
          <a:prstGeom prst="rect">
            <a:avLst/>
          </a:prstGeom>
        </p:spPr>
        <p:txBody>
          <a:bodyPr spcFirstLastPara="1" wrap="square" lIns="129525" tIns="129525" rIns="129525" bIns="1295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50663" y="2212250"/>
            <a:ext cx="9585600" cy="3927000"/>
          </a:xfrm>
          <a:prstGeom prst="rect">
            <a:avLst/>
          </a:prstGeom>
        </p:spPr>
        <p:txBody>
          <a:bodyPr spcFirstLastPara="1" wrap="square" lIns="129525" tIns="129525" rIns="129525" bIns="1295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7000"/>
              <a:buNone/>
              <a:defRPr sz="1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7000"/>
              <a:buNone/>
              <a:defRPr sz="17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7000"/>
              <a:buNone/>
              <a:defRPr sz="17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7000"/>
              <a:buNone/>
              <a:defRPr sz="17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7000"/>
              <a:buNone/>
              <a:defRPr sz="17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7000"/>
              <a:buNone/>
              <a:defRPr sz="17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7000"/>
              <a:buNone/>
              <a:defRPr sz="17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7000"/>
              <a:buNone/>
              <a:defRPr sz="17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7000"/>
              <a:buNone/>
              <a:defRPr sz="17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50663" y="6304450"/>
            <a:ext cx="9585600" cy="2601600"/>
          </a:xfrm>
          <a:prstGeom prst="rect">
            <a:avLst/>
          </a:prstGeom>
        </p:spPr>
        <p:txBody>
          <a:bodyPr spcFirstLastPara="1" wrap="square" lIns="129525" tIns="129525" rIns="129525" bIns="129525" anchor="t" anchorCtr="0">
            <a:normAutofit/>
          </a:bodyPr>
          <a:lstStyle>
            <a:lvl1pPr marL="457200" lvl="0" indent="-387350" algn="ctr">
              <a:spcBef>
                <a:spcPts val="0"/>
              </a:spcBef>
              <a:spcAft>
                <a:spcPts val="0"/>
              </a:spcAft>
              <a:buSzPts val="2500"/>
              <a:buChar char="●"/>
              <a:defRPr/>
            </a:lvl1pPr>
            <a:lvl2pPr marL="914400" lvl="1" indent="-355600" algn="ctr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algn="ctr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algn="ctr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algn="ctr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algn="ctr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algn="ctr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algn="ctr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algn="ctr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9531515" y="9326434"/>
            <a:ext cx="617400" cy="787200"/>
          </a:xfrm>
          <a:prstGeom prst="rect">
            <a:avLst/>
          </a:prstGeom>
        </p:spPr>
        <p:txBody>
          <a:bodyPr spcFirstLastPara="1" wrap="square" lIns="129525" tIns="129525" rIns="129525" bIns="1295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9531515" y="9326434"/>
            <a:ext cx="617400" cy="787200"/>
          </a:xfrm>
          <a:prstGeom prst="rect">
            <a:avLst/>
          </a:prstGeom>
        </p:spPr>
        <p:txBody>
          <a:bodyPr spcFirstLastPara="1" wrap="square" lIns="129525" tIns="129525" rIns="129525" bIns="1295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50663" y="4301700"/>
            <a:ext cx="9585600" cy="1683600"/>
          </a:xfrm>
          <a:prstGeom prst="rect">
            <a:avLst/>
          </a:prstGeom>
        </p:spPr>
        <p:txBody>
          <a:bodyPr spcFirstLastPara="1" wrap="square" lIns="129525" tIns="129525" rIns="129525" bIns="1295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1pPr>
            <a:lvl2pPr lvl="1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2pPr>
            <a:lvl3pPr lvl="2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3pPr>
            <a:lvl4pPr lvl="3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4pPr>
            <a:lvl5pPr lvl="4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5pPr>
            <a:lvl6pPr lvl="5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6pPr>
            <a:lvl7pPr lvl="6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7pPr>
            <a:lvl8pPr lvl="7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8pPr>
            <a:lvl9pPr lvl="8" algn="ctr">
              <a:spcBef>
                <a:spcPts val="0"/>
              </a:spcBef>
              <a:spcAft>
                <a:spcPts val="0"/>
              </a:spcAft>
              <a:buSzPts val="5100"/>
              <a:buNone/>
              <a:defRPr sz="51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9531515" y="9326434"/>
            <a:ext cx="617400" cy="787200"/>
          </a:xfrm>
          <a:prstGeom prst="rect">
            <a:avLst/>
          </a:prstGeom>
        </p:spPr>
        <p:txBody>
          <a:bodyPr spcFirstLastPara="1" wrap="square" lIns="129525" tIns="129525" rIns="129525" bIns="1295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50663" y="890050"/>
            <a:ext cx="9585600" cy="1145400"/>
          </a:xfrm>
          <a:prstGeom prst="rect">
            <a:avLst/>
          </a:prstGeom>
        </p:spPr>
        <p:txBody>
          <a:bodyPr spcFirstLastPara="1" wrap="square" lIns="129525" tIns="129525" rIns="129525" bIns="1295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50663" y="2304950"/>
            <a:ext cx="9585600" cy="6832800"/>
          </a:xfrm>
          <a:prstGeom prst="rect">
            <a:avLst/>
          </a:prstGeom>
        </p:spPr>
        <p:txBody>
          <a:bodyPr spcFirstLastPara="1" wrap="square" lIns="129525" tIns="129525" rIns="129525" bIns="129525" anchor="t" anchorCtr="0">
            <a:normAutofit/>
          </a:bodyPr>
          <a:lstStyle>
            <a:lvl1pPr marL="457200" lvl="0" indent="-387350">
              <a:spcBef>
                <a:spcPts val="0"/>
              </a:spcBef>
              <a:spcAft>
                <a:spcPts val="0"/>
              </a:spcAft>
              <a:buSzPts val="2500"/>
              <a:buChar char="●"/>
              <a:defRPr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9531515" y="9326434"/>
            <a:ext cx="617400" cy="787200"/>
          </a:xfrm>
          <a:prstGeom prst="rect">
            <a:avLst/>
          </a:prstGeom>
        </p:spPr>
        <p:txBody>
          <a:bodyPr spcFirstLastPara="1" wrap="square" lIns="129525" tIns="129525" rIns="129525" bIns="1295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50663" y="890050"/>
            <a:ext cx="9585600" cy="1145400"/>
          </a:xfrm>
          <a:prstGeom prst="rect">
            <a:avLst/>
          </a:prstGeom>
        </p:spPr>
        <p:txBody>
          <a:bodyPr spcFirstLastPara="1" wrap="square" lIns="129525" tIns="129525" rIns="129525" bIns="1295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50663" y="2304950"/>
            <a:ext cx="4500000" cy="6832800"/>
          </a:xfrm>
          <a:prstGeom prst="rect">
            <a:avLst/>
          </a:prstGeom>
        </p:spPr>
        <p:txBody>
          <a:bodyPr spcFirstLastPara="1" wrap="square" lIns="129525" tIns="129525" rIns="129525" bIns="129525" anchor="t" anchorCtr="0">
            <a:normAutofit/>
          </a:bodyPr>
          <a:lstStyle>
            <a:lvl1pPr marL="457200" lvl="0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marL="914400" lvl="1" indent="-336550">
              <a:spcBef>
                <a:spcPts val="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>
              <a:spcBef>
                <a:spcPts val="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>
              <a:spcBef>
                <a:spcPts val="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>
              <a:spcBef>
                <a:spcPts val="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>
              <a:spcBef>
                <a:spcPts val="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>
              <a:spcBef>
                <a:spcPts val="0"/>
              </a:spcBef>
              <a:spcAft>
                <a:spcPts val="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5436450" y="2304950"/>
            <a:ext cx="4500000" cy="6832800"/>
          </a:xfrm>
          <a:prstGeom prst="rect">
            <a:avLst/>
          </a:prstGeom>
        </p:spPr>
        <p:txBody>
          <a:bodyPr spcFirstLastPara="1" wrap="square" lIns="129525" tIns="129525" rIns="129525" bIns="129525" anchor="t" anchorCtr="0">
            <a:normAutofit/>
          </a:bodyPr>
          <a:lstStyle>
            <a:lvl1pPr marL="457200" lvl="0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marL="914400" lvl="1" indent="-336550">
              <a:spcBef>
                <a:spcPts val="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>
              <a:spcBef>
                <a:spcPts val="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>
              <a:spcBef>
                <a:spcPts val="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>
              <a:spcBef>
                <a:spcPts val="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>
              <a:spcBef>
                <a:spcPts val="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>
              <a:spcBef>
                <a:spcPts val="0"/>
              </a:spcBef>
              <a:spcAft>
                <a:spcPts val="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9531515" y="9326434"/>
            <a:ext cx="617400" cy="787200"/>
          </a:xfrm>
          <a:prstGeom prst="rect">
            <a:avLst/>
          </a:prstGeom>
        </p:spPr>
        <p:txBody>
          <a:bodyPr spcFirstLastPara="1" wrap="square" lIns="129525" tIns="129525" rIns="129525" bIns="1295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50663" y="890050"/>
            <a:ext cx="9585600" cy="1145400"/>
          </a:xfrm>
          <a:prstGeom prst="rect">
            <a:avLst/>
          </a:prstGeom>
        </p:spPr>
        <p:txBody>
          <a:bodyPr spcFirstLastPara="1" wrap="square" lIns="129525" tIns="129525" rIns="129525" bIns="1295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9531515" y="9326434"/>
            <a:ext cx="617400" cy="787200"/>
          </a:xfrm>
          <a:prstGeom prst="rect">
            <a:avLst/>
          </a:prstGeom>
        </p:spPr>
        <p:txBody>
          <a:bodyPr spcFirstLastPara="1" wrap="square" lIns="129525" tIns="129525" rIns="129525" bIns="1295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50663" y="1111200"/>
            <a:ext cx="3159000" cy="1511400"/>
          </a:xfrm>
          <a:prstGeom prst="rect">
            <a:avLst/>
          </a:prstGeom>
        </p:spPr>
        <p:txBody>
          <a:bodyPr spcFirstLastPara="1" wrap="square" lIns="129525" tIns="129525" rIns="129525" bIns="1295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1pPr>
            <a:lvl2pPr lvl="1"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2pPr>
            <a:lvl3pPr lvl="2"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3pPr>
            <a:lvl4pPr lvl="3"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4pPr>
            <a:lvl5pPr lvl="4"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5pPr>
            <a:lvl6pPr lvl="5"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6pPr>
            <a:lvl7pPr lvl="6"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7pPr>
            <a:lvl8pPr lvl="7"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8pPr>
            <a:lvl9pPr lvl="8">
              <a:spcBef>
                <a:spcPts val="0"/>
              </a:spcBef>
              <a:spcAft>
                <a:spcPts val="0"/>
              </a:spcAft>
              <a:buSzPts val="3400"/>
              <a:buNone/>
              <a:defRPr sz="3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50663" y="2779200"/>
            <a:ext cx="3159000" cy="6358800"/>
          </a:xfrm>
          <a:prstGeom prst="rect">
            <a:avLst/>
          </a:prstGeom>
        </p:spPr>
        <p:txBody>
          <a:bodyPr spcFirstLastPara="1" wrap="square" lIns="129525" tIns="129525" rIns="129525" bIns="129525" anchor="t" anchorCtr="0">
            <a:normAutofit/>
          </a:bodyPr>
          <a:lstStyle>
            <a:lvl1pPr marL="457200" lvl="0" indent="-33655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>
              <a:spcBef>
                <a:spcPts val="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>
              <a:spcBef>
                <a:spcPts val="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>
              <a:spcBef>
                <a:spcPts val="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>
              <a:spcBef>
                <a:spcPts val="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>
              <a:spcBef>
                <a:spcPts val="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>
              <a:spcBef>
                <a:spcPts val="0"/>
              </a:spcBef>
              <a:spcAft>
                <a:spcPts val="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9531515" y="9326434"/>
            <a:ext cx="617400" cy="787200"/>
          </a:xfrm>
          <a:prstGeom prst="rect">
            <a:avLst/>
          </a:prstGeom>
        </p:spPr>
        <p:txBody>
          <a:bodyPr spcFirstLastPara="1" wrap="square" lIns="129525" tIns="129525" rIns="129525" bIns="1295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551531" y="900300"/>
            <a:ext cx="7163700" cy="8181600"/>
          </a:xfrm>
          <a:prstGeom prst="rect">
            <a:avLst/>
          </a:prstGeom>
        </p:spPr>
        <p:txBody>
          <a:bodyPr spcFirstLastPara="1" wrap="square" lIns="129525" tIns="129525" rIns="129525" bIns="1295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1pPr>
            <a:lvl2pPr lvl="1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2pPr>
            <a:lvl3pPr lvl="2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3pPr>
            <a:lvl4pPr lvl="3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4pPr>
            <a:lvl5pPr lvl="4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5pPr>
            <a:lvl6pPr lvl="5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6pPr>
            <a:lvl7pPr lvl="6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7pPr>
            <a:lvl8pPr lvl="7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8pPr>
            <a:lvl9pPr lvl="8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9531515" y="9326434"/>
            <a:ext cx="617400" cy="787200"/>
          </a:xfrm>
          <a:prstGeom prst="rect">
            <a:avLst/>
          </a:prstGeom>
        </p:spPr>
        <p:txBody>
          <a:bodyPr spcFirstLastPara="1" wrap="square" lIns="129525" tIns="129525" rIns="129525" bIns="1295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5143500" y="-250"/>
            <a:ext cx="5143500" cy="10287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9525" tIns="129525" rIns="129525" bIns="1295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98688" y="2466350"/>
            <a:ext cx="4550700" cy="2964600"/>
          </a:xfrm>
          <a:prstGeom prst="rect">
            <a:avLst/>
          </a:prstGeom>
        </p:spPr>
        <p:txBody>
          <a:bodyPr spcFirstLastPara="1" wrap="square" lIns="129525" tIns="129525" rIns="129525" bIns="1295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1pPr>
            <a:lvl2pPr lvl="1" algn="ctr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98688" y="5606150"/>
            <a:ext cx="4550700" cy="2470200"/>
          </a:xfrm>
          <a:prstGeom prst="rect">
            <a:avLst/>
          </a:prstGeom>
        </p:spPr>
        <p:txBody>
          <a:bodyPr spcFirstLastPara="1" wrap="square" lIns="129525" tIns="129525" rIns="129525" bIns="1295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5556938" y="1448150"/>
            <a:ext cx="4316700" cy="7390200"/>
          </a:xfrm>
          <a:prstGeom prst="rect">
            <a:avLst/>
          </a:prstGeom>
        </p:spPr>
        <p:txBody>
          <a:bodyPr spcFirstLastPara="1" wrap="square" lIns="129525" tIns="129525" rIns="129525" bIns="129525" anchor="ctr" anchorCtr="0">
            <a:normAutofit/>
          </a:bodyPr>
          <a:lstStyle>
            <a:lvl1pPr marL="457200" lvl="0" indent="-387350">
              <a:spcBef>
                <a:spcPts val="0"/>
              </a:spcBef>
              <a:spcAft>
                <a:spcPts val="0"/>
              </a:spcAft>
              <a:buSzPts val="2500"/>
              <a:buChar char="●"/>
              <a:defRPr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9531515" y="9326434"/>
            <a:ext cx="617400" cy="787200"/>
          </a:xfrm>
          <a:prstGeom prst="rect">
            <a:avLst/>
          </a:prstGeom>
        </p:spPr>
        <p:txBody>
          <a:bodyPr spcFirstLastPara="1" wrap="square" lIns="129525" tIns="129525" rIns="129525" bIns="1295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50663" y="8461150"/>
            <a:ext cx="6748800" cy="1210200"/>
          </a:xfrm>
          <a:prstGeom prst="rect">
            <a:avLst/>
          </a:prstGeom>
        </p:spPr>
        <p:txBody>
          <a:bodyPr spcFirstLastPara="1" wrap="square" lIns="129525" tIns="129525" rIns="129525" bIns="1295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9531515" y="9326434"/>
            <a:ext cx="617400" cy="787200"/>
          </a:xfrm>
          <a:prstGeom prst="rect">
            <a:avLst/>
          </a:prstGeom>
        </p:spPr>
        <p:txBody>
          <a:bodyPr spcFirstLastPara="1" wrap="square" lIns="129525" tIns="129525" rIns="129525" bIns="1295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50663" y="890050"/>
            <a:ext cx="95856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9525" tIns="129525" rIns="129525" bIns="1295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  <a:defRPr sz="4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50663" y="2304950"/>
            <a:ext cx="95856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9525" tIns="129525" rIns="129525" bIns="129525" anchor="t" anchorCtr="0">
            <a:normAutofit/>
          </a:bodyPr>
          <a:lstStyle>
            <a:lvl1pPr marL="457200" lvl="0" indent="-3873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Char char="●"/>
              <a:defRPr sz="2500">
                <a:solidFill>
                  <a:schemeClr val="dk2"/>
                </a:solidFill>
              </a:defRPr>
            </a:lvl1pPr>
            <a:lvl2pPr marL="914400" lvl="1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○"/>
              <a:defRPr sz="2000">
                <a:solidFill>
                  <a:schemeClr val="dk2"/>
                </a:solidFill>
              </a:defRPr>
            </a:lvl2pPr>
            <a:lvl3pPr marL="1371600" lvl="2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 sz="2000">
                <a:solidFill>
                  <a:schemeClr val="dk2"/>
                </a:solidFill>
              </a:defRPr>
            </a:lvl3pPr>
            <a:lvl4pPr marL="1828800" lvl="3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  <a:defRPr sz="2000">
                <a:solidFill>
                  <a:schemeClr val="dk2"/>
                </a:solidFill>
              </a:defRPr>
            </a:lvl4pPr>
            <a:lvl5pPr marL="2286000" lvl="4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○"/>
              <a:defRPr sz="2000">
                <a:solidFill>
                  <a:schemeClr val="dk2"/>
                </a:solidFill>
              </a:defRPr>
            </a:lvl5pPr>
            <a:lvl6pPr marL="2743200" lvl="5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 sz="2000">
                <a:solidFill>
                  <a:schemeClr val="dk2"/>
                </a:solidFill>
              </a:defRPr>
            </a:lvl6pPr>
            <a:lvl7pPr marL="3200400" lvl="6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●"/>
              <a:defRPr sz="2000">
                <a:solidFill>
                  <a:schemeClr val="dk2"/>
                </a:solidFill>
              </a:defRPr>
            </a:lvl7pPr>
            <a:lvl8pPr marL="3657600" lvl="7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○"/>
              <a:defRPr sz="2000">
                <a:solidFill>
                  <a:schemeClr val="dk2"/>
                </a:solidFill>
              </a:defRPr>
            </a:lvl8pPr>
            <a:lvl9pPr marL="4114800" lvl="8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Char char="■"/>
              <a:defRPr sz="2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9531515" y="9326434"/>
            <a:ext cx="617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9525" tIns="129525" rIns="129525" bIns="129525" anchor="ctr" anchorCtr="0">
            <a:normAutofit/>
          </a:bodyPr>
          <a:lstStyle>
            <a:lvl1pPr lvl="0" algn="r">
              <a:buNone/>
              <a:defRPr sz="1400">
                <a:solidFill>
                  <a:schemeClr val="dk2"/>
                </a:solidFill>
              </a:defRPr>
            </a:lvl1pPr>
            <a:lvl2pPr lvl="1" algn="r">
              <a:buNone/>
              <a:defRPr sz="1400">
                <a:solidFill>
                  <a:schemeClr val="dk2"/>
                </a:solidFill>
              </a:defRPr>
            </a:lvl2pPr>
            <a:lvl3pPr lvl="2" algn="r">
              <a:buNone/>
              <a:defRPr sz="1400">
                <a:solidFill>
                  <a:schemeClr val="dk2"/>
                </a:solidFill>
              </a:defRPr>
            </a:lvl3pPr>
            <a:lvl4pPr lvl="3" algn="r">
              <a:buNone/>
              <a:defRPr sz="1400">
                <a:solidFill>
                  <a:schemeClr val="dk2"/>
                </a:solidFill>
              </a:defRPr>
            </a:lvl4pPr>
            <a:lvl5pPr lvl="4" algn="r">
              <a:buNone/>
              <a:defRPr sz="1400">
                <a:solidFill>
                  <a:schemeClr val="dk2"/>
                </a:solidFill>
              </a:defRPr>
            </a:lvl5pPr>
            <a:lvl6pPr lvl="5" algn="r">
              <a:buNone/>
              <a:defRPr sz="1400">
                <a:solidFill>
                  <a:schemeClr val="dk2"/>
                </a:solidFill>
              </a:defRPr>
            </a:lvl6pPr>
            <a:lvl7pPr lvl="6" algn="r">
              <a:buNone/>
              <a:defRPr sz="1400">
                <a:solidFill>
                  <a:schemeClr val="dk2"/>
                </a:solidFill>
              </a:defRPr>
            </a:lvl7pPr>
            <a:lvl8pPr lvl="7" algn="r">
              <a:buNone/>
              <a:defRPr sz="1400">
                <a:solidFill>
                  <a:schemeClr val="dk2"/>
                </a:solidFill>
              </a:defRPr>
            </a:lvl8pPr>
            <a:lvl9pPr lvl="8" algn="r">
              <a:buNone/>
              <a:defRPr sz="14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137" y="-1"/>
            <a:ext cx="10305287" cy="1030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 rotWithShape="1">
          <a:blip r:embed="rId4">
            <a:alphaModFix/>
          </a:blip>
          <a:srcRect t="-7340" r="26302" b="5528"/>
          <a:stretch/>
        </p:blipFill>
        <p:spPr>
          <a:xfrm>
            <a:off x="4815199" y="1765838"/>
            <a:ext cx="5480951" cy="8539448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3643399" y="3995331"/>
            <a:ext cx="2343600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dirty="0">
                <a:solidFill>
                  <a:schemeClr val="lt1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Le </a:t>
            </a:r>
            <a:r>
              <a:rPr lang="es-ES" sz="2400" dirty="0" err="1">
                <a:solidFill>
                  <a:schemeClr val="lt1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dépistage</a:t>
            </a:r>
            <a:r>
              <a:rPr lang="es-ES" sz="2400" dirty="0">
                <a:solidFill>
                  <a:schemeClr val="lt1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 </a:t>
            </a:r>
            <a:r>
              <a:rPr lang="es-ES" sz="2400" dirty="0" err="1">
                <a:solidFill>
                  <a:schemeClr val="lt1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est-il</a:t>
            </a:r>
            <a:r>
              <a:rPr lang="es-ES" sz="2400" dirty="0">
                <a:solidFill>
                  <a:schemeClr val="lt1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 </a:t>
            </a:r>
            <a:r>
              <a:rPr lang="es-ES" sz="2400" dirty="0" err="1">
                <a:solidFill>
                  <a:schemeClr val="lt1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douloureux</a:t>
            </a:r>
            <a:r>
              <a:rPr lang="es-ES" sz="2400" dirty="0">
                <a:solidFill>
                  <a:schemeClr val="lt1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 ?</a:t>
            </a:r>
            <a:endParaRPr sz="2400" dirty="0">
              <a:solidFill>
                <a:schemeClr val="lt1"/>
              </a:solidFill>
              <a:latin typeface="Mulish ExtraBold"/>
              <a:ea typeface="Mulish ExtraBold"/>
              <a:cs typeface="Mulish ExtraBold"/>
              <a:sym typeface="Mulish ExtraBold"/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1264725" y="875275"/>
            <a:ext cx="6164400" cy="2646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-FR" sz="4000" dirty="0">
                <a:solidFill>
                  <a:srgbClr val="FF0000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Le test n’est pas particulièrement agréable, mais il ne dure pas longtemps.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305287" cy="10305287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2"/>
          <p:cNvSpPr txBox="1"/>
          <p:nvPr/>
        </p:nvSpPr>
        <p:spPr>
          <a:xfrm>
            <a:off x="910175" y="817025"/>
            <a:ext cx="6667500" cy="2215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3300" dirty="0">
                <a:solidFill>
                  <a:srgbClr val="082D50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Sans résultats confirmés, l’automédication peut vous faire perdre de l’argent et du temps, et nuire à votre santé.</a:t>
            </a:r>
          </a:p>
        </p:txBody>
      </p:sp>
      <p:pic>
        <p:nvPicPr>
          <p:cNvPr id="142" name="Google Shape;142;p22"/>
          <p:cNvPicPr preferRelativeResize="0"/>
          <p:nvPr/>
        </p:nvPicPr>
        <p:blipFill rotWithShape="1">
          <a:blip r:embed="rId4">
            <a:alphaModFix/>
          </a:blip>
          <a:srcRect t="-890" r="35488" b="890"/>
          <a:stretch/>
        </p:blipFill>
        <p:spPr>
          <a:xfrm>
            <a:off x="1759154" y="1764644"/>
            <a:ext cx="8294451" cy="856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10880" y="3323850"/>
            <a:ext cx="3314700" cy="270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2"/>
          <p:cNvPicPr preferRelativeResize="0"/>
          <p:nvPr/>
        </p:nvPicPr>
        <p:blipFill rotWithShape="1">
          <a:blip r:embed="rId6">
            <a:alphaModFix/>
          </a:blip>
          <a:srcRect r="18785"/>
          <a:stretch/>
        </p:blipFill>
        <p:spPr>
          <a:xfrm>
            <a:off x="8658125" y="6921500"/>
            <a:ext cx="1647150" cy="344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2"/>
          <p:cNvSpPr txBox="1"/>
          <p:nvPr/>
        </p:nvSpPr>
        <p:spPr>
          <a:xfrm>
            <a:off x="3932789" y="3799180"/>
            <a:ext cx="2518800" cy="1415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2000" dirty="0">
                <a:solidFill>
                  <a:schemeClr val="lt1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Pourquoi ne pas me soigner moi-même au lieu de me faire dépister ?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3"/>
          <p:cNvSpPr txBox="1"/>
          <p:nvPr/>
        </p:nvSpPr>
        <p:spPr>
          <a:xfrm>
            <a:off x="4008975" y="4368800"/>
            <a:ext cx="2518800" cy="20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Why can’t I</a:t>
            </a:r>
            <a:endParaRPr sz="2200">
              <a:solidFill>
                <a:schemeClr val="lt1"/>
              </a:solidFill>
              <a:latin typeface="Mulish ExtraBold"/>
              <a:ea typeface="Mulish ExtraBold"/>
              <a:cs typeface="Mulish ExtraBold"/>
              <a:sym typeface="Mulish ExtraBold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self-medicate</a:t>
            </a:r>
            <a:endParaRPr sz="2200">
              <a:solidFill>
                <a:schemeClr val="lt1"/>
              </a:solidFill>
              <a:latin typeface="Mulish ExtraBold"/>
              <a:ea typeface="Mulish ExtraBold"/>
              <a:cs typeface="Mulish ExtraBold"/>
              <a:sym typeface="Mulish ExtraBold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instead of</a:t>
            </a:r>
            <a:endParaRPr sz="2200">
              <a:solidFill>
                <a:schemeClr val="lt1"/>
              </a:solidFill>
              <a:latin typeface="Mulish ExtraBold"/>
              <a:ea typeface="Mulish ExtraBold"/>
              <a:cs typeface="Mulish ExtraBold"/>
              <a:sym typeface="Mulish ExtraBold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testing</a:t>
            </a:r>
            <a:endParaRPr sz="2200">
              <a:solidFill>
                <a:schemeClr val="lt1"/>
              </a:solidFill>
              <a:latin typeface="Mulish ExtraBold"/>
              <a:ea typeface="Mulish ExtraBold"/>
              <a:cs typeface="Mulish ExtraBold"/>
              <a:sym typeface="Mulish ExtraBo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lt1"/>
              </a:solidFill>
              <a:latin typeface="Mulish ExtraBold"/>
              <a:ea typeface="Mulish ExtraBold"/>
              <a:cs typeface="Mulish ExtraBold"/>
              <a:sym typeface="Mulish ExtraBold"/>
            </a:endParaRPr>
          </a:p>
        </p:txBody>
      </p:sp>
      <p:pic>
        <p:nvPicPr>
          <p:cNvPr id="151" name="Google Shape;15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305287" cy="1030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3"/>
          <p:cNvPicPr preferRelativeResize="0"/>
          <p:nvPr/>
        </p:nvPicPr>
        <p:blipFill rotWithShape="1">
          <a:blip r:embed="rId4">
            <a:alphaModFix/>
          </a:blip>
          <a:srcRect l="32524" r="39630"/>
          <a:stretch/>
        </p:blipFill>
        <p:spPr>
          <a:xfrm>
            <a:off x="7366000" y="1981175"/>
            <a:ext cx="2939274" cy="7035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3"/>
          <p:cNvPicPr preferRelativeResize="0"/>
          <p:nvPr/>
        </p:nvPicPr>
        <p:blipFill rotWithShape="1">
          <a:blip r:embed="rId5">
            <a:alphaModFix/>
          </a:blip>
          <a:srcRect l="18796" r="26228" b="4030"/>
          <a:stretch/>
        </p:blipFill>
        <p:spPr>
          <a:xfrm>
            <a:off x="4423825" y="3434250"/>
            <a:ext cx="5881452" cy="685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86150" y="3876275"/>
            <a:ext cx="3314700" cy="27051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3"/>
          <p:cNvSpPr txBox="1"/>
          <p:nvPr/>
        </p:nvSpPr>
        <p:spPr>
          <a:xfrm>
            <a:off x="1718750" y="817050"/>
            <a:ext cx="5291700" cy="2031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4000" dirty="0">
                <a:solidFill>
                  <a:srgbClr val="73B552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Le dépistage est la responsabilité de chacun.</a:t>
            </a:r>
          </a:p>
        </p:txBody>
      </p:sp>
      <p:sp>
        <p:nvSpPr>
          <p:cNvPr id="156" name="Google Shape;156;p23"/>
          <p:cNvSpPr txBox="1"/>
          <p:nvPr/>
        </p:nvSpPr>
        <p:spPr>
          <a:xfrm>
            <a:off x="3486137" y="4230148"/>
            <a:ext cx="2588700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800">
                <a:solidFill>
                  <a:schemeClr val="lt1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Si la maladie ne m’inquiète pas, pourquoi devrais-je me faire dépister ?</a:t>
            </a:r>
            <a:endParaRPr lang="fr-FR" sz="1800" dirty="0">
              <a:solidFill>
                <a:schemeClr val="lt1"/>
              </a:solidFill>
              <a:latin typeface="Mulish ExtraBold"/>
              <a:ea typeface="Mulish ExtraBold"/>
              <a:cs typeface="Mulish ExtraBold"/>
              <a:sym typeface="Mulish Extra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305287" cy="1030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 rotWithShape="1">
          <a:blip r:embed="rId4">
            <a:alphaModFix/>
          </a:blip>
          <a:srcRect l="33459" r="24798"/>
          <a:stretch/>
        </p:blipFill>
        <p:spPr>
          <a:xfrm flipH="1">
            <a:off x="4243625" y="2136825"/>
            <a:ext cx="6061650" cy="8168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19250" y="3906800"/>
            <a:ext cx="3365650" cy="274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21650" y="7217950"/>
            <a:ext cx="228000" cy="254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93950" y="7915325"/>
            <a:ext cx="967150" cy="695475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4"/>
          <p:cNvSpPr txBox="1"/>
          <p:nvPr/>
        </p:nvSpPr>
        <p:spPr>
          <a:xfrm>
            <a:off x="1326100" y="140854"/>
            <a:ext cx="5835000" cy="3877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00" dirty="0">
                <a:solidFill>
                  <a:srgbClr val="1155CC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Lorsque les instructions d’utilisation sont respectées, les tests rapides sont précis et fiables.</a:t>
            </a:r>
          </a:p>
        </p:txBody>
      </p:sp>
      <p:sp>
        <p:nvSpPr>
          <p:cNvPr id="68" name="Google Shape;68;p14"/>
          <p:cNvSpPr txBox="1"/>
          <p:nvPr/>
        </p:nvSpPr>
        <p:spPr>
          <a:xfrm>
            <a:off x="3719238" y="4453644"/>
            <a:ext cx="2732400" cy="120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2200" dirty="0">
                <a:solidFill>
                  <a:schemeClr val="lt1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Les résultats des tests rapides sont-ils précis 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137" y="-9137"/>
            <a:ext cx="10305287" cy="1030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 rotWithShape="1">
          <a:blip r:embed="rId4">
            <a:alphaModFix/>
          </a:blip>
          <a:srcRect r="30045"/>
          <a:stretch/>
        </p:blipFill>
        <p:spPr>
          <a:xfrm>
            <a:off x="1563900" y="1976300"/>
            <a:ext cx="8732252" cy="8319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43225" y="4623148"/>
            <a:ext cx="3225125" cy="2627875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5"/>
          <p:cNvSpPr txBox="1"/>
          <p:nvPr/>
        </p:nvSpPr>
        <p:spPr>
          <a:xfrm>
            <a:off x="1038925" y="755275"/>
            <a:ext cx="6486000" cy="3262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4000" dirty="0">
                <a:solidFill>
                  <a:srgbClr val="73B552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Le dépistage est une affaire privée et c’est à vous de décider à qui vous en communiquez les résultats.</a:t>
            </a:r>
          </a:p>
        </p:txBody>
      </p:sp>
      <p:sp>
        <p:nvSpPr>
          <p:cNvPr id="77" name="Google Shape;77;p15"/>
          <p:cNvSpPr txBox="1"/>
          <p:nvPr/>
        </p:nvSpPr>
        <p:spPr>
          <a:xfrm>
            <a:off x="4143223" y="5238701"/>
            <a:ext cx="2607600" cy="1246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2000" dirty="0">
                <a:solidFill>
                  <a:schemeClr val="lt1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Serai-je jugé(e) si le résultat s’avère positif 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305287" cy="1030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6"/>
          <p:cNvPicPr preferRelativeResize="0"/>
          <p:nvPr/>
        </p:nvPicPr>
        <p:blipFill rotWithShape="1">
          <a:blip r:embed="rId4">
            <a:alphaModFix/>
          </a:blip>
          <a:srcRect r="27028"/>
          <a:stretch/>
        </p:blipFill>
        <p:spPr>
          <a:xfrm>
            <a:off x="2798650" y="3448925"/>
            <a:ext cx="7506627" cy="6856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78500" y="4936650"/>
            <a:ext cx="3225125" cy="262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73125" y="8647925"/>
            <a:ext cx="366362" cy="165735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6"/>
          <p:cNvSpPr txBox="1"/>
          <p:nvPr/>
        </p:nvSpPr>
        <p:spPr>
          <a:xfrm>
            <a:off x="1380450" y="868150"/>
            <a:ext cx="6032100" cy="3262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4000" dirty="0">
                <a:solidFill>
                  <a:srgbClr val="73B552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Le meilleur moyen de savoir si l’on a la COVID-19 ou une autre maladie est de passer un test certifié.</a:t>
            </a:r>
          </a:p>
        </p:txBody>
      </p:sp>
      <p:sp>
        <p:nvSpPr>
          <p:cNvPr id="87" name="Google Shape;87;p16"/>
          <p:cNvSpPr txBox="1"/>
          <p:nvPr/>
        </p:nvSpPr>
        <p:spPr>
          <a:xfrm>
            <a:off x="3878500" y="5408800"/>
            <a:ext cx="2607600" cy="16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600" dirty="0">
                <a:solidFill>
                  <a:schemeClr val="lt1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Je connais mon corps mieux que quiconque. Ne serai-je pas capable de savoir si j’ai la COVID-19 sans me faire dépister 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305287" cy="1030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678551" y="2367377"/>
            <a:ext cx="11909724" cy="7937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14550" y="2974750"/>
            <a:ext cx="3505200" cy="28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7"/>
          <p:cNvSpPr txBox="1"/>
          <p:nvPr/>
        </p:nvSpPr>
        <p:spPr>
          <a:xfrm>
            <a:off x="1454985" y="540816"/>
            <a:ext cx="6254700" cy="2031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4000" dirty="0">
                <a:solidFill>
                  <a:srgbClr val="F7931E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Se faire dépister est le seul moyen de prendre des décisions éclairées.</a:t>
            </a:r>
          </a:p>
        </p:txBody>
      </p:sp>
      <p:sp>
        <p:nvSpPr>
          <p:cNvPr id="96" name="Google Shape;96;p17"/>
          <p:cNvSpPr txBox="1"/>
          <p:nvPr/>
        </p:nvSpPr>
        <p:spPr>
          <a:xfrm>
            <a:off x="4021230" y="3795037"/>
            <a:ext cx="2844300" cy="120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2200" dirty="0">
                <a:solidFill>
                  <a:schemeClr val="lt1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Si le résultat est négatif, aurai-je perdu mon argent 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137" y="-9137"/>
            <a:ext cx="10305287" cy="1030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8"/>
          <p:cNvPicPr preferRelativeResize="0"/>
          <p:nvPr/>
        </p:nvPicPr>
        <p:blipFill rotWithShape="1">
          <a:blip r:embed="rId4">
            <a:alphaModFix/>
          </a:blip>
          <a:srcRect r="18837"/>
          <a:stretch/>
        </p:blipFill>
        <p:spPr>
          <a:xfrm>
            <a:off x="3911075" y="2972200"/>
            <a:ext cx="6385050" cy="7390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75450" y="4148750"/>
            <a:ext cx="3256650" cy="2654875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8"/>
          <p:cNvSpPr txBox="1"/>
          <p:nvPr/>
        </p:nvSpPr>
        <p:spPr>
          <a:xfrm>
            <a:off x="1357200" y="278864"/>
            <a:ext cx="6139200" cy="323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3300" dirty="0">
                <a:solidFill>
                  <a:srgbClr val="F7931E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Si vous présentez des symptômes évoquant la COVID-19 ou si vous avez le moindre doute, passez un test pour vous protéger et protéger votre entourage.</a:t>
            </a:r>
          </a:p>
        </p:txBody>
      </p:sp>
      <p:sp>
        <p:nvSpPr>
          <p:cNvPr id="105" name="Google Shape;105;p18"/>
          <p:cNvSpPr txBox="1"/>
          <p:nvPr/>
        </p:nvSpPr>
        <p:spPr>
          <a:xfrm>
            <a:off x="3375425" y="4499011"/>
            <a:ext cx="2608500" cy="1954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2000" dirty="0">
                <a:solidFill>
                  <a:schemeClr val="lt1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Dois-je passer un test de dépistage de la COVID-19 même si je n’ai pas voyagé </a:t>
            </a:r>
            <a:endParaRPr dirty="0">
              <a:latin typeface="Mulish ExtraBold"/>
              <a:ea typeface="Mulish ExtraBold"/>
              <a:cs typeface="Mulish ExtraBold"/>
              <a:sym typeface="Mulish Extra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305287" cy="1030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9"/>
          <p:cNvPicPr preferRelativeResize="0"/>
          <p:nvPr/>
        </p:nvPicPr>
        <p:blipFill rotWithShape="1">
          <a:blip r:embed="rId4">
            <a:alphaModFix/>
          </a:blip>
          <a:srcRect l="30254" r="14211"/>
          <a:stretch/>
        </p:blipFill>
        <p:spPr>
          <a:xfrm flipH="1">
            <a:off x="3746499" y="3748875"/>
            <a:ext cx="6558776" cy="6643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86854" y="3743325"/>
            <a:ext cx="3114675" cy="280035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9"/>
          <p:cNvSpPr txBox="1"/>
          <p:nvPr/>
        </p:nvSpPr>
        <p:spPr>
          <a:xfrm>
            <a:off x="1048492" y="831850"/>
            <a:ext cx="6191400" cy="2723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3300" dirty="0">
                <a:solidFill>
                  <a:srgbClr val="F6073E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Les personnes vaccinées peuvent toujours attraper et propager la COVID-19, même si elles ne présentent aucun symptôme.</a:t>
            </a:r>
          </a:p>
        </p:txBody>
      </p:sp>
      <p:sp>
        <p:nvSpPr>
          <p:cNvPr id="114" name="Google Shape;114;p19"/>
          <p:cNvSpPr txBox="1"/>
          <p:nvPr/>
        </p:nvSpPr>
        <p:spPr>
          <a:xfrm>
            <a:off x="2832100" y="4128612"/>
            <a:ext cx="2476500" cy="1538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2200" dirty="0">
                <a:solidFill>
                  <a:schemeClr val="lt1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Dois-je encore me faire dépister après la vaccination ?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305287" cy="1030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94500" y="3158150"/>
            <a:ext cx="3256650" cy="265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0"/>
          <p:cNvPicPr preferRelativeResize="0"/>
          <p:nvPr/>
        </p:nvPicPr>
        <p:blipFill rotWithShape="1">
          <a:blip r:embed="rId5">
            <a:alphaModFix/>
          </a:blip>
          <a:srcRect l="16156" b="14733"/>
          <a:stretch/>
        </p:blipFill>
        <p:spPr>
          <a:xfrm flipH="1">
            <a:off x="4699824" y="1752600"/>
            <a:ext cx="5605451" cy="8552673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0"/>
          <p:cNvSpPr txBox="1"/>
          <p:nvPr/>
        </p:nvSpPr>
        <p:spPr>
          <a:xfrm>
            <a:off x="1044749" y="275273"/>
            <a:ext cx="6457800" cy="2400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3600" dirty="0">
                <a:solidFill>
                  <a:srgbClr val="F7931E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L’un des meilleurs moyens d’arrêter la propagation des maladies courantes est la sensibilisation !</a:t>
            </a:r>
          </a:p>
        </p:txBody>
      </p:sp>
      <p:sp>
        <p:nvSpPr>
          <p:cNvPr id="123" name="Google Shape;123;p20"/>
          <p:cNvSpPr txBox="1"/>
          <p:nvPr/>
        </p:nvSpPr>
        <p:spPr>
          <a:xfrm>
            <a:off x="3394500" y="3731925"/>
            <a:ext cx="2619000" cy="120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2200" dirty="0">
                <a:solidFill>
                  <a:schemeClr val="lt1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Que changera la connaissance de mon résultat ?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0305287" cy="10305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69813" y="3610475"/>
            <a:ext cx="3365650" cy="274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1"/>
          <p:cNvPicPr preferRelativeResize="0"/>
          <p:nvPr/>
        </p:nvPicPr>
        <p:blipFill rotWithShape="1">
          <a:blip r:embed="rId5">
            <a:alphaModFix/>
          </a:blip>
          <a:srcRect r="32079"/>
          <a:stretch/>
        </p:blipFill>
        <p:spPr>
          <a:xfrm>
            <a:off x="2946425" y="3128825"/>
            <a:ext cx="7358848" cy="721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209000" y="7629800"/>
            <a:ext cx="541950" cy="49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088975" y="8372901"/>
            <a:ext cx="738175" cy="340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1"/>
          <p:cNvPicPr preferRelativeResize="0"/>
          <p:nvPr/>
        </p:nvPicPr>
        <p:blipFill rotWithShape="1">
          <a:blip r:embed="rId8">
            <a:alphaModFix/>
          </a:blip>
          <a:srcRect b="-4821"/>
          <a:stretch/>
        </p:blipFill>
        <p:spPr>
          <a:xfrm>
            <a:off x="7112000" y="7885925"/>
            <a:ext cx="304800" cy="257175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1"/>
          <p:cNvSpPr txBox="1"/>
          <p:nvPr/>
        </p:nvSpPr>
        <p:spPr>
          <a:xfrm>
            <a:off x="1121825" y="934150"/>
            <a:ext cx="6294900" cy="2400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3600" dirty="0">
                <a:solidFill>
                  <a:srgbClr val="165AC7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Même les personnes jeunes et en bonne santé peuvent tomber malades et transmettre la maladie.</a:t>
            </a:r>
          </a:p>
        </p:txBody>
      </p:sp>
      <p:sp>
        <p:nvSpPr>
          <p:cNvPr id="135" name="Google Shape;135;p21"/>
          <p:cNvSpPr txBox="1"/>
          <p:nvPr/>
        </p:nvSpPr>
        <p:spPr>
          <a:xfrm>
            <a:off x="3469825" y="4246025"/>
            <a:ext cx="2732100" cy="1538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2200" dirty="0">
                <a:solidFill>
                  <a:schemeClr val="lt1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Je suis jeune et en bonne santé. Dois-je me faire vacciner 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<p:properties xmlns:p="http://schemas.microsoft.com/office/2006/metadata/properties" xmlns:xsi="http://www.w3.org/2001/XMLSchema-instance" xmlns:pc="http://schemas.microsoft.com/office/infopath/2007/PartnerControls"><documentManagement><h6a71f3e574e4344bc34f3fc9dd20054 xmlns="6d073afc-325a-40aa-8ca5-093327bee0ce"><Terms xmlns="http://schemas.microsoft.com/office/infopath/2007/PartnerControls"></Terms></h6a71f3e574e4344bc34f3fc9dd20054><j048a4f9aaad4a8990a1d5e5f53cb451 xmlns="6d073afc-325a-40aa-8ca5-093327bee0ce"><Terms xmlns="http://schemas.microsoft.com/office/infopath/2007/PartnerControls"></Terms></j048a4f9aaad4a8990a1d5e5f53cb451><ContentStatus xmlns="ca283e0b-db31-4043-a2ef-b80661bf084a">­</ContentStatus><IconOverlay xmlns="http://schemas.microsoft.com/sharepoint/v4">|pptx|lockoverlay.png</IconOverlay><ContentLanguage xmlns="ca283e0b-db31-4043-a2ef-b80661bf084a">English</ContentLanguage><j169e817e0ee4eb8974e6fc4a2762909 xmlns="6d073afc-325a-40aa-8ca5-093327bee0ce"><Terms xmlns="http://schemas.microsoft.com/office/infopath/2007/PartnerControls"></Terms></j169e817e0ee4eb8974e6fc4a2762909><TaxCatchAll xmlns="6d073afc-325a-40aa-8ca5-093327bee0ce"><Value>14</Value></TaxCatchAll><ga975397408f43e4b84ec8e5a598e523 xmlns="6d073afc-325a-40aa-8ca5-093327bee0ce"><Terms xmlns="http://schemas.microsoft.com/office/infopath/2007/PartnerControls"><TermInfo xmlns="http://schemas.microsoft.com/office/infopath/2007/PartnerControls"><TermName xmlns="http://schemas.microsoft.com/office/infopath/2007/PartnerControls">Programme Division-456D</TermName><TermId xmlns="http://schemas.microsoft.com/office/infopath/2007/PartnerControls">b599cc08-53d0-4ecf-afce-40bdcdf910e2</TermId></TermInfo></Terms></ga975397408f43e4b84ec8e5a598e523><mda26ace941f4791a7314a339fee829c xmlns="6d073afc-325a-40aa-8ca5-093327bee0ce"><Terms xmlns="http://schemas.microsoft.com/office/infopath/2007/PartnerControls"></Terms></mda26ace941f4791a7314a339fee829c><lcf76f155ced4ddcb4097134ff3c332f xmlns="5fb256f3-6233-433a-8366-f24d9efb8dd0"><Terms xmlns="http://schemas.microsoft.com/office/infopath/2007/PartnerControls"></Terms></lcf76f155ced4ddcb4097134ff3c332f><TaxKeywordTaxHTField xmlns="6d073afc-325a-40aa-8ca5-093327bee0ce"><Terms xmlns="http://schemas.microsoft.com/office/infopath/2007/PartnerControls"></Terms></TaxKeywordTaxHTField><_dlc_DocId xmlns="6d073afc-325a-40aa-8ca5-093327bee0ce">K6SJJ6KFD6K2-266479262-276</_dlc_DocId><_dlc_DocIdUrl xmlns="6d073afc-325a-40aa-8ca5-093327bee0ce"><Url>https://unicef.sharepoint.com/teams/PD-AMRDiagnostics/_layouts/15/DocIdRedir.aspx?ID=K6SJJ6KFD6K2-266479262-276</Url><Description>K6SJJ6KFD6K2-266479262-276</Description></_dlc_DocIdUrl><K_UNICEFComments xmlns="65182ab8-747e-4d60-8b70-c4a0a711ff47" xsi:nil="true"></K_UNICEFComments><K_UNICEFApprovedBy xmlns="65182ab8-747e-4d60-8b70-c4a0a711ff47"><UserInfo><DisplayName>Poornima Ravi Shankar</DisplayName><AccountId>19</AccountId><AccountType/></UserInfo></K_UNICEFApprovedBy><IsK_UNICEFApproved xmlns="65182ab8-747e-4d60-8b70-c4a0a711ff47">true</IsK_UNICEFApproved><K_UNICEFRequestedBy xmlns="65182ab8-747e-4d60-8b70-c4a0a711ff47"><UserInfo><DisplayName>Seungha Yu</DisplayName><AccountId>18</AccountId><AccountType/></UserInfo></K_UNICEFRequestedBy><K_UNICEFStatus xmlns="65182ab8-747e-4d 60-8b70-c4a0a711ff47">Approved</K_UNICEFStatus><_vti_ItemDeclaredRecord xmlns="http://schemas.microsoft.com/sharepoint/v3">2024-04-25T14:33:17+00:00</_vti_ItemDeclaredRecord><_vti_ItemHoldRecordStatus xmlns="http://schemas.microsoft.com/sharepoint/v3">273</_vti_ItemHoldRecordStatus></documentManagement></p:properties>
</file>

<file path=customXml/item4.xml><?xml version="1.0" encoding="utf-8"?><ct:contentTypeSchema ct:_="" ma:_="" ma:contentTypeName="UNICEF Document" ma:contentTypeID="0x0101009BA85F8052A6DA4FA3E31FF9F74C697000BF55A68919E6C048973B20742818996D" ma:contentTypeVersion="29" ma:contentTypeDescription="Create a new document." ma:contentTypeScope="" ma:versionID="ac42091db7b92dbf9292d1d43df8f046" xmlns:ct="http://schemas.microsoft.com/office/2006/metadata/contentType" xmlns:ma="http://schemas.microsoft.com/office/2006/metadata/properties/metaAttributes">
<xsd:schema targetNamespace="http://schemas.microsoft.com/office/2006/metadata/properties" ma:root="true" ma:fieldsID="b1494cdc9494bb5a14c45bda7d9f89d4" ns1:_="" ns2:_="" ns3:_="" ns4:_="" ns5:_="" ns6:_="" ns7:_="" xmlns:xsd="http://www.w3.org/2001/XMLSchema" xmlns:xs="http://www.w3.org/2001/XMLSchema" xmlns:p="http://schemas.microsoft.com/office/2006/metadata/properties" xmlns:ns1="http://schemas.microsoft.com/sharepoint/v3" xmlns:ns2="ca283e0b-db31-4043-a2ef-b80661bf084a" xmlns:ns3="6d073afc-325a-40aa-8ca5-093327bee0ce" xmlns:ns4="http://schemas.microsoft.com/sharepoint/v4" xmlns:ns5="5fb256f3-6233-433a-8366-f24d9efb8dd0" xmlns:ns6="65182ab8-747e-4d60-8b70-c4a0a711ff47" xmlns:ns7="65182ab8-747e-4d 60-8b70-c4a0a711ff47">
<xsd:import namespace="http://schemas.microsoft.com/sharepoint/v3"/>
<xsd:import namespace="ca283e0b-db31-4043-a2ef-b80661bf084a"/>
<xsd:import namespace="6d073afc-325a-40aa-8ca5-093327bee0ce"/>
<xsd:import namespace="http://schemas.microsoft.com/sharepoint/v4"/>
<xsd:import namespace="5fb256f3-6233-433a-8366-f24d9efb8dd0"/>
<xsd:import namespace="65182ab8-747e-4d60-8b70-c4a0a711ff47"/>
<xsd:import namespace="65182ab8-747e-4d 60-8b70-c4a0a711ff47"/>
<xsd:element name="properties">
<xsd:complexType>
<xsd:sequence>
<xsd:element name="documentManagement">
<xsd:complexType>
<xsd:all>
<xsd:element ref="ns2:ContentLanguage" minOccurs="0"/>
<xsd:element ref="ns2:ContentStatus" minOccurs="0"/>
<xsd:element ref="ns3:h6a71f3e574e4344bc34f3fc9dd20054" minOccurs="0"/>
<xsd:element ref="ns3:_dlc_DocId" minOccurs="0"/>
<xsd:element ref="ns3:_dlc_DocIdUrl" minOccurs="0"/>
<xsd:element ref="ns3:ga975397408f43e4b84ec8e5a598e523" minOccurs="0"/>
<xsd:element ref="ns3:_dlc_DocIdPersistId" minOccurs="0"/>
<xsd:element ref="ns3:mda26ace941f4791a7314a339fee829c" minOccurs="0"/>
<xsd:element ref="ns3:j169e817e0ee4eb8974e6fc4a2762909" minOccurs="0"/>
<xsd:element ref="ns3:TaxCatchAll" minOccurs="0"/>
<xsd:element ref="ns3:j048a4f9aaad4a8990a1d5e5f53cb451" minOccurs="0"/>
<xsd:element ref="ns3:TaxCatchAllLabel" minOccurs="0"/>
<xsd:element ref="ns3:TaxKeywordTaxHTField" minOccurs="0"/>
<xsd:element ref="ns4:IconOverlay" minOccurs="0"/>
<xsd:element ref="ns1:_vti_ItemDeclaredRecord" minOccurs="0"/>
<xsd:element ref="ns1:_vti_ItemHoldRecordStatus" minOccurs="0"/>
<xsd:element ref="ns5:MediaServiceMetadata" minOccurs="0"/>
<xsd:element ref="ns5:MediaServiceFastMetadata" minOccurs="0"/>
<xsd:element ref="ns5:MediaServiceObjectDetectorVersions" minOccurs="0"/>
<xsd:element ref="ns5:MediaServiceDateTaken" minOccurs="0"/>
<xsd:element ref="ns5:MediaServiceGenerationTime" minOccurs="0"/>
<xsd:element ref="ns5:MediaServiceEventHashCode" minOccurs="0"/>
<xsd:element ref="ns5:MediaLengthInSeconds" minOccurs="0"/>
<xsd:element ref="ns5:lcf76f155ced4ddcb4097134ff3c332f" minOccurs="0"/>
<xsd:element ref="ns5:MediaServiceOCR" minOccurs="0"/>
<xsd:element ref="ns3:SharedWithUsers" minOccurs="0"/>
<xsd:element ref="ns3:SharedWithDetails" minOccurs="0"/>
<xsd:element ref="ns6:IsK_UNICEFApproved" minOccurs="0"/>
<xsd:element ref="ns6:K_UNICEFApprovedBy" minOccurs="0"/>
<xsd:element ref="ns6:K_UNICEFComments" minOccurs="0"/>
<xsd:element ref="ns6:K_UNICEFRequestedBy" minOccurs="0"/>
<xsd:element ref="ns7:K_UNICEFStatus" minOccurs="0"/>
<xsd:element ref="ns5:MediaServiceSearchProperties" minOccurs="0"/>
</xsd:all>
</xsd:complexType>
</xsd:element>
</xsd:sequence>
</xsd:complexType>
</xsd:element>
</xsd:schema>
<xsd:schema targetNamespace="http://schemas.microsoft.com/sharepoint/v3" elementFormDefault="qualified" xmlns:xsd="http://www.w3.org/2001/XMLSchema" xmlns:xs="http://www.w3.org/2001/XMLSchema" xmlns:dms="http://schemas.microsoft.com/office/2006/documentManagement/types" xmlns:pc="http://schemas.microsoft.com/office/infopath/2007/PartnerControls">
<xsd:import namespace="http://schemas.microsoft.com/office/2006/documentManagement/types"/>
<xsd:import namespace="http://schemas.microsoft.com/office/infopath/2007/PartnerControls"/>
<xsd:element name="_vti_ItemDeclaredRecord" ma:index="28" nillable="true" ma:displayName="Declared Record" ma:hidden="true" ma:internalName="_vti_ItemDeclaredRecord" ma:readOnly="true">
<xsd:simpleType>
<xsd:restriction base="dms:DateTime"/>
</xsd:simpleType>
</xsd:element>
<xsd:element name="_vti_ItemHoldRecordStatus" ma:index="29" nillable="true" ma:displayName="Hold and Record Status" ma:decimals="0" ma:description="" ma:hidden="true" ma:indexed="true" ma:internalName="_vti_ItemHoldRecordStatus" ma:readOnly="true">
<xsd:simpleType>
<xsd:restriction base="dms:Unknown"/>
</xsd:simpleType>
</xsd:element>
</xsd:schema>
<xsd:schema targetNamespace="ca283e0b-db31-4043-a2ef-b80661bf084a" elementFormDefault="qualified" xmlns:xsd="http://www.w3.org/2001/XMLSchema" xmlns:xs="http://www.w3.org/2001/XMLSchema" xmlns:dms="http://schemas.microsoft.com/office/2006/documentManagement/types" xmlns:pc="http://schemas.microsoft.com/office/infopath/2007/PartnerControls">
<xsd:import namespace="http://schemas.microsoft.com/office/2006/documentManagement/types"/>
<xsd:import namespace="http://schemas.microsoft.com/office/infopath/2007/PartnerControls"/>
<xsd:element name="ContentLanguage" ma:index="3" nillable="true" ma:displayName="Content Language *" ma:default="English" ma:format="RadioButtons" ma:indexed="true" ma:internalName="ContentLanguage">
<xsd:simpleType>
<xsd:restriction base="dms:Choice">
<xsd:enumeration value="English"/>
<xsd:enumeration value="French"/>
<xsd:enumeration value="Spanish"/>
<xsd:enumeration value="Russian"/>
<xsd:enumeration value="Chinese"/>
<xsd:enumeration value="Arabic"/>
<xsd:enumeration value="other"/>
</xsd:restriction>
</xsd:simpleType>
</xsd:element>
<xsd:element name="ContentStatus" ma:index="11" nillable="true" ma:displayName="Content Status" ma:default="­" ma:description="Optional column to indicate document status: draft, final or no status." ma:format="RadioButtons" ma:internalName="ContentStatus">
<xsd:simpleType>
<xsd:restriction base="dms:Choice">
<xsd:enumeration value="­"/>
<xsd:enumeration value="Draft"/>
<xsd:enumeration value="Final"/>
</xsd:restriction>
</xsd:simpleType>
</xsd:element>
</xsd:schema>
<xsd:schema targetNamespace="6d073afc-325a-40aa-8ca5-093327bee0ce" elementFormDefault="qualified" xmlns:xsd="http://www.w3.org/2001/XMLSchema" xmlns:xs="http://www.w3.org/2001/XMLSchema" xmlns:dms="http://schemas.microsoft.com/office/2006/documentManagement/types" xmlns:pc="http://schemas.microsoft.com/office/infopath/2007/PartnerControls">
<xsd:import namespace="http://schemas.microsoft.com/office/2006/documentManagement/types"/>
<xsd:import namespace="http://schemas.microsoft.com/office/infopath/2007/PartnerControls"/>
<xsd:element name="h6a71f3e574e4344bc34f3fc9dd20054" ma:index="15" nillable="true" ma:taxonomy="true" ma:internalName="h6a71f3e574e4344bc34f3fc9dd20054" ma:taxonomyFieldName="Topic" ma:displayName="Topic *" ma:default="" ma:fieldId="{16a71f3e-574e-4344-bc34-f3fc9dd20054}" ma:taxonomyMulti="true" ma:sspId="73f51738-d318-4883-9d64-4f0bd0ccc55e" ma:termSetId="9561e0e6-71cf-4f3c-87c3-08a6b5d907e8" ma:anchorId="00000000-0000-0000-0000-000000000000" ma:open="false" ma:isKeyword="false">
<xsd:complexType>
<xsd:sequence>
<xsd:element ref="pc:Terms" minOccurs="0" maxOccurs="1"></xsd:element>
</xsd:sequence>
</xsd:complexType>
</xsd:element>
<xsd:element name="_dlc_DocId" ma:index="16" nillable="true" ma:displayName="Document ID Value" ma:description="The value of the document ID assigned to this item." ma:indexed="true" ma:internalName="_dlc_DocId" ma:readOnly="true">
<xsd:simpleType>
<xsd:restriction base="dms:Text"/>
</xsd:simpleType>
</xsd:element>
<xsd:element name="_dlc_DocIdUrl" ma:index="17" nillable="true" ma:displayName="Document ID" ma:description="Permanent link to this document." ma:hidden="true" ma:internalName="_dlc_DocIdUrl" ma:readOnly="true">
<xsd:complexType>
<xsd:complexContent>
<xsd:extension base="dms:URL">
<xsd:sequence>
<xsd:element name="Url" type="dms:ValidUrl" minOccurs="0" nillable="true"/>
<xsd:element name="Description" type="xsd:string" nillable="true"/>
</xsd:sequence>
</xsd:extension>
</xsd:complexContent>
</xsd:complexType>
</xsd:element>
<xsd:element name="ga975397408f43e4b84ec8e5a598e523" ma:index="18" nillable="true" ma:taxonomy="true" ma:internalName="ga975397408f43e4b84ec8e5a598e523" ma:taxonomyFieldName="OfficeDivision" ma:displayName="Office/Division *" ma:default="1033;#Programme Division-456D|b599cc08-53d0-4ecf-afce-40bdcdf910e2" ma:fieldId="{0a975397-408f-43e4-b84e-c8e5a598e523}" ma:sspId="73f51738-d318-4883-9d64-4f0bd0ccc55e" ma:termSetId="1761a25e-44f4-4213-964a-f96c515e12cb" ma:anchorId="00000000-0000-0000-0000-000000000000" ma:open="false" ma:isKeyword="false">
<xsd:complexType>
<xsd:sequence>
<xsd:element ref="pc:Terms" minOccurs="0" maxOccurs="1"></xsd:element>
</xsd:sequence>
</xsd:complexType>
</xsd:element>
<xsd:element name="_dlc_DocIdPersistId" ma:index="19" nillable="true" ma:displayName="Persist ID" ma:description="Keep ID on add." ma:hidden="true" ma:internalName="_dlc_DocIdPersistId" ma:readOnly="true">
<xsd:simpleType>
<xsd:restriction base="dms:Boolean"/>
</xsd:simpleType>
</xsd:element>
<xsd:element name="mda26ace941f4791a7314a339fee829c" ma:index="20" nillable="true" ma:taxonomy="true" ma:internalName="mda26ace941f4791a7314a339fee829c" ma:taxonomyFieldName="DocumentType" ma:displayName="Document Type *" ma:indexed="true" ma:default="" ma:fieldId="{6da26ace-941f-4791-a731-4a339fee829c}" ma:sspId="73f51738-d318-4883-9d64-4f0bd0ccc55e" ma:termSetId="f93b6877-8902-4378-8587-5ec85f36ead9" ma:anchorId="00000000-0000-0000-0000-000000000000" ma:open="false" ma:isKeyword="false">
<xsd:complexType>
<xsd:sequence>
<xsd:element ref="pc:Terms" minOccurs="0" maxOccurs="1"></xsd:element>
</xsd:sequence>
</xsd:complexType>
</xsd:element>
<xsd:element name="j169e817e0ee4eb8974e6fc4a2762909" ma:index="21" nillable="true" ma:taxonomy="true" ma:internalName="j169e817e0ee4eb8974e6fc4a2762909" ma:taxonomyFieldName="CriticalForLongTermRetention" ma:displayName="Critical for long-term retention?" ma:default="" ma:fieldId="{3169e817-e0ee-4eb8-974e-6fc4a2762909}" ma:sspId="73f51738-d318-4883-9d64-4f0bd0ccc55e" ma:termSetId="59f85175-3dbf-4592-9c1d-453af9da4e8b" ma:anchorId="00000000-0000-0000-0000-000000000000" ma:open="false" ma:isKeyword="false">
<xsd:complexType>
<xsd:sequence>
<xsd:element ref="pc:Terms" minOccurs="0" maxOccurs="1"></xsd:element>
</xsd:sequence>
</xsd:complexType>
</xsd:element>
<xsd:element name="TaxCatchAll" ma:index="22" nillable="true" ma:displayName="Taxonomy Catch All Column" ma:hidden="true" ma:list="{374c005a-750c-4ebe-8837-f3dea3d343c5}" ma:internalName="TaxCatchAll" ma:showField="CatchAllData" ma:web="6d073afc-325a-40aa-8ca5-093327bee0ce">
<xsd:complexType>
<xsd:complexContent>
<xsd:extension base="dms:MultiChoiceLookup">
<xsd:sequence>
<xsd:element name="Value" type="dms:Lookup" maxOccurs="unbounded" minOccurs="0" nillable="true"/>
</xsd:sequence>
</xsd:extension>
</xsd:complexContent>
</xsd:complexType>
</xsd:element>
<xsd:element name="j048a4f9aaad4a8990a1d5e5f53cb451" ma:index="23" nillable="true" ma:taxonomy="true" ma:internalName="j048a4f9aaad4a8990a1d5e5f53cb451" ma:taxonomyFieldName="SystemDTAC" ma:displayName="System-DT-AC" ma:default="" ma:fieldId="{3048a4f9-aaad-4a89-90a1-d5e5f53cb451}" ma:sspId="73f51738-d318-4883-9d64-4f0bd0ccc55e" ma:termSetId="1e3381f3-a35f-499a-9a3c-017e5423e02a" ma:anchorId="00000000-0000-0000-0000-000000000000" ma:open="false" ma:isKeyword="false">
<xsd:complexType>
<xsd:sequence>
<xsd:element ref="pc:Terms" minOccurs="0" maxOccurs="1"></xsd:element>
</xsd:sequence>
</xsd:complexType>
</xsd:element>
<xsd:element name="TaxCatchAllLabel" ma:index="24" nillable="true" ma:displayName="Taxonomy Catch All Column1" ma:hidden="true" ma:list="{374c005a-750c-4ebe-8837-f3dea3d343c5}" ma:internalName="TaxCatchAllLabel" ma:readOnly="true" ma:showField="CatchAllDataLabel" ma:web="6d073afc-325a-40aa-8ca5-093327bee0ce">
<xsd:complexType>
<xsd:complexContent>
<xsd:extension base="dms:MultiChoiceLookup">
<xsd:sequence>
<xsd:element name="Value" type="dms:Lookup" maxOccurs="unbounded" minOccurs="0" nillable="true"/>
</xsd:sequence>
</xsd:extension>
</xsd:complexContent>
</xsd:complexType>
</xsd:element>
<xsd:element name="TaxKeywordTaxHTField" ma:index="25" nillable="true" ma:taxonomy="true" ma:internalName="TaxKeywordTaxHTField" ma:taxonomyFieldName="TaxKeyword" ma:displayName="Enterprise Keywords" ma:fieldId="{23f27201-bee3-471e-b2e7-b64fd8b7ca38}" ma:taxonomyMulti="true" ma:sspId="73f51738-d318-4883-9d64-4f0bd0ccc55e" ma:termSetId="00000000-0000-0000-0000-000000000000" ma:anchorId="00000000-0000-0000-0000-000000000000" ma:open="true" ma:isKeyword="true">
<xsd:complexType>
<xsd:sequence>
<xsd:element ref="pc:Terms" minOccurs="0" maxOccurs="1"></xsd:element>
</xsd:sequence>
</xsd:complexType>
</xsd:element>
<xsd:element name="SharedWithUsers" ma:index="40" nillable="true" ma:displayName="Shared With" ma:internalName="SharedWithUsers" ma:readOnly="true">
<xsd:complexType>
<xsd:complexContent>
<xsd:extension base="dms:UserMulti">
<xsd:sequence>
<xsd:element name="UserInfo" minOccurs="0" maxOccurs="unbounded">
<xsd:complexType>
<xsd:sequence>
<xsd:element name="DisplayName" type="xsd:string" minOccurs="0"/>
<xsd:element name="AccountId" type="dms:UserId" minOccurs="0" nillable="true"/>
<xsd:element name="AccountType" type="xsd:string" minOccurs="0"/>
</xsd:sequence>
</xsd:complexType>
</xsd:element>
</xsd:sequence>
</xsd:extension>
</xsd:complexContent>
</xsd:complexType>
</xsd:element>
<xsd:element name="SharedWithDetails" ma:index="41" nillable="true" ma:displayName="Shared With Details" ma:internalName="SharedWithDetails" ma:readOnly="true">
<xsd:simpleType>
<xsd:restriction base="dms:Note">
<xsd:maxLength value="255"/>
</xsd:restriction>
</xsd:simpleType>
</xsd:element>
</xsd:schema>
<xsd:schema targetNamespace="http://schemas.microsoft.com/sharepoint/v4" elementFormDefault="qualified" xmlns:xsd="http://www.w3.org/2001/XMLSchema" xmlns:xs="http://www.w3.org/2001/XMLSchema" xmlns:dms="http://schemas.microsoft.com/office/2006/documentManagement/types" xmlns:pc="http://schemas.microsoft.com/office/infopath/2007/PartnerControls">
<xsd:import namespace="http://schemas.microsoft.com/office/2006/documentManagement/types"/>
<xsd:import namespace="http://schemas.microsoft.com/office/infopath/2007/PartnerControls"/>
<xsd:element name="IconOverlay" ma:index="27" nillable="true" ma:displayName="IconOverlay" ma:hidden="true" ma:internalName="IconOverlay">
<xsd:simpleType>
<xsd:restriction base="dms:Text"/>
</xsd:simpleType>
</xsd:element>
</xsd:schema>
<xsd:schema targetNamespace="5fb256f3-6233-433a-8366-f24d9efb8dd0" elementFormDefault="qualified" xmlns:xsd="http://www.w3.org/2001/XMLSchema" xmlns:xs="http://www.w3.org/2001/XMLSchema" xmlns:dms="http://schemas.microsoft.com/office/2006/documentManagement/types" xmlns:pc="http://schemas.microsoft.com/office/infopath/2007/PartnerControls">
<xsd:import namespace="http://schemas.microsoft.com/office/2006/documentManagement/types"/>
<xsd:import namespace="http://schemas.microsoft.com/office/infopath/2007/PartnerControls"/>
<xsd:element name="MediaServiceMetadata" ma:index="30" nillable="true" ma:displayName="MediaServiceMetadata" ma:hidden="true" ma:internalName="MediaServiceMetadata" ma:readOnly="true">
<xsd:simpleType>
<xsd:restriction base="dms:Note"/>
</xsd:simpleType>
</xsd:element>
<xsd:element name="MediaServiceFastMetadata" ma:index="31" nillable="true" ma:displayName="MediaServiceFastMetadata" ma:hidden="true" ma:internalName="MediaServiceFastMetadata" ma:readOnly="true">
<xsd:simpleType>
<xsd:restriction base="dms:Note"/>
</xsd:simpleType>
</xsd:element>
<xsd:element name="MediaServiceObjectDetectorVersions" ma:index="32" nillable="true" ma:displayName="MediaServiceObjectDetectorVersions" ma:hidden="true" ma:indexed="true" ma:internalName="MediaServiceObjectDetectorVersions" ma:readOnly="true">
<xsd:simpleType>
<xsd:restriction base="dms:Text"/>
</xsd:simpleType>
</xsd:element>
<xsd:element name="MediaServiceDateTaken" ma:index="33" nillable="true" ma:displayName="MediaServiceDateTaken" ma:hidden="true" ma:indexed="true" ma:internalName="MediaServiceDateTaken" ma:readOnly="true">
<xsd:simpleType>
<xsd:restriction base="dms:Text"/>
</xsd:simpleType>
</xsd:element>
<xsd:element name="MediaServiceGenerationTime" ma:index="34" nillable="true" ma:displayName="MediaServiceGenerationTime" ma:hidden="true" ma:internalName="MediaServiceGenerationTime" ma:readOnly="true">
<xsd:simpleType>
<xsd:restriction base="dms:Text"/>
</xsd:simpleType>
</xsd:element>
<xsd:element name="MediaServiceEventHashCode" ma:index="35" nillable="true" ma:displayName="MediaServiceEventHashCode" ma:hidden="true" ma:internalName="MediaServiceEventHashCode" ma:readOnly="true">
<xsd:simpleType>
<xsd:restriction base="dms:Text"/>
</xsd:simpleType>
</xsd:element>
<xsd:element name="MediaLengthInSeconds" ma:index="36" nillable="true" ma:displayName="MediaLengthInSeconds" ma:hidden="true" ma:internalName="MediaLengthInSeconds" ma:readOnly="true">
<xsd:simpleType>
<xsd:restriction base="dms:Unknown"/>
</xsd:simpleType>
</xsd:element>
<xsd:element name="lcf76f155ced4ddcb4097134ff3c332f" ma:index="38" nillable="true" ma:taxonomy="true" ma:internalName="lcf76f155ced4ddcb4097134ff3c332f" ma:taxonomyFieldName="MediaServiceImageTags" ma:displayName="Image Tags" ma:readOnly="false" ma:fieldId="{5cf76f15-5ced-4ddc-b409-7134ff3c332f}" ma:taxonomyMulti="true" ma:sspId="73f51738-d318-4883-9d64-4f0bd0ccc55e" ma:termSetId="09814cd3-568e-fe90-9814-8d621ff8fb84" ma:anchorId="fba54fb3-c3e1-fe81-a776-ca4b69148c4d" ma:open="true" ma:isKeyword="false">
<xsd:complexType>
<xsd:sequence>
<xsd:element ref="pc:Terms" minOccurs="0" maxOccurs="1"></xsd:element>
</xsd:sequence>
</xsd:complexType>
</xsd:element>
<xsd:element name="MediaServiceOCR" ma:index="39" nillable="true" ma:displayName="Extracted Text" ma:internalName="MediaServiceOCR" ma:readOnly="true">
<xsd:simpleType>
<xsd:restriction base="dms:Note">
<xsd:maxLength value="255"/>
</xsd:restriction>
</xsd:simpleType>
</xsd:element>
<xsd:element name="MediaServiceSearchProperties" ma:index="47" nillable="true" ma:displayName="MediaServiceSearchProperties" ma:hidden="true" ma:internalName="MediaServiceSearchProperties" ma:readOnly="true">
<xsd:simpleType>
<xsd:restriction base="dms:Note"/>
</xsd:simpleType>
</xsd:element>
</xsd:schema>
<xsd:schema targetNamespace="65182ab8-747e-4d60-8b70-c4a0a711ff47" elementFormDefault="qualified" xmlns:xsd="http://www.w3.org/2001/XMLSchema" xmlns:xs="http://www.w3.org/2001/XMLSchema" xmlns:dms="http://schemas.microsoft.com/office/2006/documentManagement/types" xmlns:pc="http://schemas.microsoft.com/office/infopath/2007/PartnerControls">
<xsd:import namespace="http://schemas.microsoft.com/office/2006/documentManagement/types"/>
<xsd:import namespace="http://schemas.microsoft.com/office/infopath/2007/PartnerControls"/>
<xsd:element name="IsK_UNICEFApproved" ma:index="42" nillable="true" ma:displayName="Is K_UNICEF Approved" ma:default="FALSE" ma:internalName="IsK_UNICEFApproved">
<xsd:simpleType>
<xsd:restriction base="dms:Boolean"/>
</xsd:simpleType>
</xsd:element>
<xsd:element name="K_UNICEFApprovedBy" ma:index="43" nillable="true" ma:displayName="K_UNICEF Approved By" ma:list="UserInfo" ma:SharePointGroup="0" ma:internalName="K_UNICEFApprovedBy" ma:showField="ImnName">
<xsd:complexType>
<xsd:complexContent>
<xsd:extension base="dms:User">
<xsd:sequence>
<xsd:element name="UserInfo" minOccurs="0" maxOccurs="unbounded">
<xsd:complexType>
<xsd:sequence>
<xsd:element name="DisplayName" type="xsd:string" minOccurs="0"/>
<xsd:element name="AccountId" type="dms:UserId" minOccurs="0" nillable="true"/>
<xsd:element name="AccountType" type="xsd:string" minOccurs="0"/>
</xsd:sequence>
</xsd:complexType>
</xsd:element>
</xsd:sequence>
</xsd:extension>
</xsd:complexContent>
</xsd:complexType>
</xsd:element>
<xsd:element name="K_UNICEFComments" ma:index="44" nillable="true" ma:displayName="K_UNICEF Comments" ma:internalName="K_UNICEFComments">
<xsd:simpleType>
<xsd:restriction base="dms:Note">
<xsd:maxLength value="255"/>
</xsd:restriction>
</xsd:simpleType>
</xsd:element>
<xsd:element name="K_UNICEFRequestedBy" ma:index="45" nillable="true" ma:displayName="K_UNICEF Requested By" ma:list="UserInfo" ma:SharePointGroup="0" ma:internalName="K_UNICEFRequestedBy" ma:showField="ImnName">
<xsd:complexType>
<xsd:complexContent>
<xsd:extension base="dms:User">
<xsd:sequence>
<xsd:element name="UserInfo" minOccurs="0" maxOccurs="unbounded">
<xsd:complexType>
<xsd:sequence>
<xsd:element name="DisplayName" type="xsd:string" minOccurs="0"/>
<xsd:element name="AccountId" type="dms:UserId" minOccurs="0" nillable="true"/>
<xsd:element name="AccountType" type="xsd:string" minOccurs="0"/>
</xsd:sequence>
</xsd:complexType>
</xsd:element>
</xsd:sequence>
</xsd:extension>
</xsd:complexContent>
</xsd:complexType>
</xsd:element>
</xsd:schema>
<xsd:schema targetNamespace="65182ab8-747e-4d 60-8b70-c4a0a711ff47" elementFormDefault="qualified" xmlns:xsd="http://www.w3.org/2001/XMLSchema" xmlns:xs="http://www.w3.org/2001/XMLSchema" xmlns:dms="http://schemas.microsoft.com/office/2006/documentManagement/types" xmlns:pc="http://schemas.microsoft.com/office/infopath/2007/PartnerControls">
<xsd:import namespace="http://schemas.microsoft.com/office/2006/documentManagement/types"/>
<xsd:import namespace="http://schemas.microsoft.com/office/infopath/2007/PartnerControls"/>
<xsd:element name="K_UNICEFStatus" ma:index="46" nillable="true" ma:displayName="K_UNICEF Status" ma:format="Dropdown" ma:internalName="K_UNICEFStatus">
<xsd:simpleType>
<xsd:restriction base="dms:Choice">
<xsd:enumeration value="In Progress"/>
<xsd:enumeration value="Approved"/>
<xsd:enumeration value="Rejected"/>
<xsd:enumeration value="Unpublished"/>
</xsd:restriction>
</xsd:simpleType>
</xsd:element>
</xsd:schema>
<xsd:schema targetNamespace="http://schemas.openxmlformats.org/package/2006/metadata/core-properties" elementFormDefault="qualified" attributeFormDefault="unqualified" blockDefault="#all"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>
<xsd:import namespace="http://purl.org/dc/elements/1.1/" schemaLocation="http://dublincore.org/schemas/xmls/qdc/2003/04/02/dc.xsd"/>
<xsd:import namespace="http://purl.org/dc/terms/" schemaLocation="http://dublincore.org/schemas/xmls/qdc/2003/04/02/dcterms.xsd"/>
<xsd:element name="coreProperties" type="CT_coreProperties"/>
<xsd:complexType name="CT_coreProperties">
<xsd:all>
<xsd:element ref="dc:creator" minOccurs="0" maxOccurs="1"/>
<xsd:element ref="dcterms:created" minOccurs="0" maxOccurs="1"/>
<xsd:element ref="dc:identifier" minOccurs="0" maxOccurs="1"/>
<xsd:element name="contentType" minOccurs="0" maxOccurs="1" type="xsd:string" ma:index="8" ma:displayName="Content Type"/>
<xsd:element ref="dc:title" minOccurs="0" maxOccurs="1" ma:displayName="Title"/>
<xsd:element ref="dc:subject" minOccurs="0" maxOccurs="1"/>
<xsd:element ref="dc:description" minOccurs="0" maxOccurs="1"/>
<xsd:element name="keywords" minOccurs="0" maxOccurs="1" type="xsd:string"/>
<xsd:element ref="dc:language" minOccurs="0" maxOccurs="1"/>
<xsd:element name="category" minOccurs="0" maxOccurs="1" type="xsd:string"/>
<xsd:element name="version" minOccurs="0" maxOccurs="1" type="xsd:string"/>
<xsd:element name="revision" minOccurs="0" maxOccurs="1" type="xsd:string">
<xsd:annotation>
<xsd:documentation>
                        This value indicates the number of saves or revisions. The application is responsible for updating this value after each revision.
                    </xsd:documentation>
</xsd:annotation>
</xsd:element>
<xsd:element name="lastModifiedBy" minOccurs="0" maxOccurs="1" type="xsd:string"/>
<xsd:element ref="dcterms:modified" minOccurs="0" maxOccurs="1"/>
<xsd:element name="contentStatus" minOccurs="0" maxOccurs="1" type="xsd:string"/>
</xsd:all>
</xsd:complexType>
</xsd:schema>
<xs:schema targetNamespace="http://schemas.microsoft.com/office/infopath/2007/PartnerControls" elementFormDefault="qualified" attributeFormDefault="unqualified" xmlns:pc="http://schemas.microsoft.com/office/infopath/2007/PartnerControls" xmlns:xs="http://www.w3.org/2001/XMLSchema">
<xs:element name="Person">
<xs:complexType>
<xs:sequence>
<xs:element ref="pc:DisplayName" minOccurs="0"></xs:element>
<xs:element ref="pc:AccountId" minOccurs="0"></xs:element>
<xs:element ref="pc:AccountType" minOccurs="0"></xs:element>
</xs:sequence>
</xs:complexType>
</xs:element>
<xs:element name="DisplayName" type="xs:string"></xs:element>
<xs:element name="AccountId" type="xs:string"></xs:element>
<xs:element name="AccountType" type="xs:string"></xs:element>
<xs:element name="BDCAssociatedEntity">
<xs:complexType>
<xs:sequence>
<xs:element ref="pc:BDCEntity" minOccurs="0" maxOccurs="unbounded"></xs:element>
</xs:sequence>
<xs:attribute ref="pc:EntityNamespace"></xs:attribute>
<xs:attribute ref="pc:EntityName"></xs:attribute>
<xs:attribute ref="pc:SystemInstanceName"></xs:attribute>
<xs:attribute ref="pc:AssociationName"></xs:attribute>
</xs:complexType>
</xs:element>
<xs:attribute name="EntityNamespace" type="xs:string"></xs:attribute>
<xs:attribute name="EntityName" type="xs:string"></xs:attribute>
<xs:attribute name="SystemInstanceName" type="xs:string"></xs:attribute>
<xs:attribute name="AssociationName" type="xs:string"></xs:attribute>
<xs:element name="BDCEntity">
<xs:complexType>
<xs:sequence>
<xs:element ref="pc:EntityDisplayName" minOccurs="0"></xs:element>
<xs:element ref="pc:EntityInstanceReference" minOccurs="0"></xs:element>
<xs:element ref="pc:EntityId1" minOccurs="0"></xs:element>
<xs:element ref="pc:EntityId2" minOccurs="0"></xs:element>
<xs:element ref="pc:EntityId3" minOccurs="0"></xs:element>
<xs:element ref="pc:EntityId4" minOccurs="0"></xs:element>
<xs:element ref="pc:EntityId5" minOccurs="0"></xs:element>
</xs:sequence>
</xs:complexType>
</xs:element>
<xs:element name="EntityDisplayName" type="xs:string"></xs:element>
<xs:element name="EntityInstanceReference" type="xs:string"></xs:element>
<xs:element name="EntityId1" type="xs:string"></xs:element>
<xs:element name="EntityId2" type="xs:string"></xs:element>
<xs:element name="EntityId3" type="xs:string"></xs:element>
<xs:element name="EntityId4" type="xs:string"></xs:element>
<xs:element name="EntityId5" type="xs:string"></xs:element>
<xs:element name="Terms">
<xs:complexType>
<xs:sequence>
<xs:element ref="pc:TermInfo" minOccurs="0" maxOccurs="unbounded"></xs:element>
</xs:sequence>
</xs:complexType>
</xs:element>
<xs:element name="TermInfo">
<xs:complexType>
<xs:sequence>
<xs:element ref="pc:TermName" minOccurs="0"></xs:element>
<xs:element ref="pc:TermId" minOccurs="0"></xs:element>
</xs:sequence>
</xs:complexType>
</xs:element>
<xs:element name="TermName" type="xs:string"></xs:element>
<xs:element name="TermId" type="xs:string"></xs:element>
</xs:schema>
</ct:contentTypeSchema>
</file>

<file path=customXml/itemProps1.xml><?xml version="1.0" encoding="utf-8"?>
<ds:datastoreItem xmlns:ds="http://schemas.openxmlformats.org/officeDocument/2006/customXml" ds:itemID="{B56D61FB-1CFC-4F00-8C1B-753F40E8A16D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DC24B317-628E-414D-8D7F-E1AC1DAF5A5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50BD629-1977-43BD-AB43-A23D9767069C}">
  <ds:schemaRefs>
    <ds:schemaRef ds:uri="http://schemas.microsoft.com/office/2006/metadata/properties"/>
    <ds:schemaRef ds:uri="http://schemas.microsoft.com/office/infopath/2007/PartnerControls"/>
    <ds:schemaRef ds:uri="6d073afc-325a-40aa-8ca5-093327bee0ce"/>
    <ds:schemaRef ds:uri="ca283e0b-db31-4043-a2ef-b80661bf084a"/>
    <ds:schemaRef ds:uri="http://schemas.microsoft.com/sharepoint/v4"/>
    <ds:schemaRef ds:uri="5fb256f3-6233-433a-8366-f24d9efb8dd0"/>
    <ds:schemaRef ds:uri="65182ab8-747e-4d60-8b70-c4a0a711ff47"/>
    <ds:schemaRef ds:uri="65182ab8-747e-4d 60-8b70-c4a0a711ff47"/>
    <ds:schemaRef ds:uri="http://schemas.microsoft.com/sharepoint/v3"/>
  </ds:schemaRefs>
</ds:datastoreItem>
</file>

<file path=customXml/itemProps4.xml><?xml version="1.0" encoding="utf-8"?>
<ds:datastoreItem xmlns:ds="http://schemas.openxmlformats.org/officeDocument/2006/customXml" ds:itemID="{53C60DAD-3773-4B3A-B640-B40A0272D61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ca283e0b-db31-4043-a2ef-b80661bf084a"/>
    <ds:schemaRef ds:uri="6d073afc-325a-40aa-8ca5-093327bee0ce"/>
    <ds:schemaRef ds:uri="http://schemas.microsoft.com/sharepoint/v4"/>
    <ds:schemaRef ds:uri="5fb256f3-6233-433a-8366-f24d9efb8dd0"/>
    <ds:schemaRef ds:uri="65182ab8-747e-4d60-8b70-c4a0a711ff47"/>
    <ds:schemaRef ds:uri="65182ab8-747e-4d 60-8b70-c4a0a711ff4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324</Words>
  <Application>Microsoft Office PowerPoint</Application>
  <PresentationFormat>Custom</PresentationFormat>
  <Paragraphs>26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Mulish ExtraBold</vt:lpstr>
      <vt:lpstr>Arial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Diksha Mudbhary-Sitaula</dc:creator>
  <cp:lastModifiedBy>Diksha Mudbhary-Sitaula</cp:lastModifiedBy>
  <cp:revision>2</cp:revision>
  <dcterms:modified xsi:type="dcterms:W3CDTF">2024-04-23T03:49:12Z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0x0101009BA85F8052A6DA4FA3E31FF9F74C697000BF55A68919E6C048973B20742818996D</vt:lpwstr>
  </property>
  <property fmtid="{D5CDD505-2E9C-101B-9397-08002B2CF9AE}" pid="3" name="OfficeDivision">
    <vt:lpwstr>14;#Programme Division-456D|b599cc08-53d0-4ecf-afce-40bdcdf910e2</vt:lpwstr>
  </property>
  <property fmtid="{D5CDD505-2E9C-101B-9397-08002B2CF9AE}" pid="4" name="_dlc_DocIdItemGuid">
    <vt:lpwstr>054e1e1e-f621-4af6-9f99-ad969f486087</vt:lpwstr>
  </property>
  <property fmtid="{D5CDD505-2E9C-101B-9397-08002B2CF9AE}" pid="5" name="SystemDTAC">
    <vt:lpwstr/>
  </property>
  <property fmtid="{D5CDD505-2E9C-101B-9397-08002B2CF9AE}" pid="6" name="TaxKeyword">
    <vt:lpwstr/>
  </property>
  <property fmtid="{D5CDD505-2E9C-101B-9397-08002B2CF9AE}" pid="7" name="Topic">
    <vt:lpwstr/>
  </property>
  <property fmtid="{D5CDD505-2E9C-101B-9397-08002B2CF9AE}" pid="8" name="MediaServiceImageTags">
    <vt:lpwstr/>
  </property>
  <property fmtid="{D5CDD505-2E9C-101B-9397-08002B2CF9AE}" pid="9" name="CriticalForLongTermRetention">
    <vt:lpwstr/>
  </property>
  <property fmtid="{D5CDD505-2E9C-101B-9397-08002B2CF9AE}" pid="10" name="DocumentType">
    <vt:lpwstr/>
  </property>
  <property fmtid="{D5CDD505-2E9C-101B-9397-08002B2CF9AE}" pid="11" name="ecm_ItemDeleteBlockHolders">
    <vt:lpwstr>ecm_InPlaceRecordLock</vt:lpwstr>
  </property>
  <property fmtid="{D5CDD505-2E9C-101B-9397-08002B2CF9AE}" pid="12" name="ecm_RecordRestrictions">
    <vt:lpwstr>BlockDelete, BlockEdit</vt:lpwstr>
  </property>
  <property fmtid="{D5CDD505-2E9C-101B-9397-08002B2CF9AE}" pid="13" name="ecm_ItemLockHolders">
    <vt:lpwstr>ecm_InPlaceRecordLock</vt:lpwstr>
  </property>
</Properties>
</file>