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8"/>
  </p:notesMasterIdLst>
  <p:sldIdLst>
    <p:sldId id="256" r:id="rId6"/>
    <p:sldId id="257" r:id="rId7"/>
  </p:sldIdLst>
  <p:sldSz cx="10287000" cy="10287000"/>
  <p:notesSz cx="6858000" cy="9144000"/>
  <p:embeddedFontLst>
    <p:embeddedFont>
      <p:font typeface="Mulish Black" panose="020B0604020202020204" charset="0"/>
      <p:bold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0347F-074A-4E77-98A0-7A6735E81857}" v="1" dt="2024-04-11T03:57:49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font" Target="fonts/font2.fntdata"/><Relationship Id="rId4" Type="http://schemas.openxmlformats.org/officeDocument/2006/relationships/customXml" Target="../customXml/item4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1440347F-074A-4E77-98A0-7A6735E81857}"/>
    <pc:docChg chg="modSld">
      <pc:chgData name="Diksha Mudbhary-Sitaula" userId="e5961e22-d97c-4d35-8513-7c669f301db5" providerId="ADAL" clId="{1440347F-074A-4E77-98A0-7A6735E81857}" dt="2024-04-11T03:57:49.956" v="2"/>
      <pc:docMkLst>
        <pc:docMk/>
      </pc:docMkLst>
      <pc:sldChg chg="modSp mod">
        <pc:chgData name="Diksha Mudbhary-Sitaula" userId="e5961e22-d97c-4d35-8513-7c669f301db5" providerId="ADAL" clId="{1440347F-074A-4E77-98A0-7A6735E81857}" dt="2024-04-11T03:57:31.123" v="0"/>
        <pc:sldMkLst>
          <pc:docMk/>
          <pc:sldMk cId="0" sldId="256"/>
        </pc:sldMkLst>
        <pc:spChg chg="mod">
          <ac:chgData name="Diksha Mudbhary-Sitaula" userId="e5961e22-d97c-4d35-8513-7c669f301db5" providerId="ADAL" clId="{1440347F-074A-4E77-98A0-7A6735E81857}" dt="2024-04-11T03:57:31.123" v="0"/>
          <ac:spMkLst>
            <pc:docMk/>
            <pc:sldMk cId="0" sldId="256"/>
            <ac:spMk id="56" creationId="{00000000-0000-0000-0000-000000000000}"/>
          </ac:spMkLst>
        </pc:spChg>
      </pc:sldChg>
      <pc:sldChg chg="modSp mod modNotes">
        <pc:chgData name="Diksha Mudbhary-Sitaula" userId="e5961e22-d97c-4d35-8513-7c669f301db5" providerId="ADAL" clId="{1440347F-074A-4E77-98A0-7A6735E81857}" dt="2024-04-11T03:57:49.956" v="2"/>
        <pc:sldMkLst>
          <pc:docMk/>
          <pc:sldMk cId="0" sldId="257"/>
        </pc:sldMkLst>
        <pc:spChg chg="mod">
          <ac:chgData name="Diksha Mudbhary-Sitaula" userId="e5961e22-d97c-4d35-8513-7c669f301db5" providerId="ADAL" clId="{1440347F-074A-4E77-98A0-7A6735E81857}" dt="2024-04-11T03:57:49.956" v="2"/>
          <ac:spMkLst>
            <pc:docMk/>
            <pc:sldMk cId="0" sldId="257"/>
            <ac:spMk id="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e388507a7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e388507a7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7239275" y="741225"/>
            <a:ext cx="6837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matters 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because it saves lives!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01875" y="741225"/>
            <a:ext cx="79839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40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En temps de crise, les prestataires de services de santé jouent un rôle important.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701875" y="741225"/>
            <a:ext cx="79839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36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La coopération avec le service privé aide les patients à accéder aux tests et aux traitements, à l’endroit et au moment où ils en ont besoin.</a:t>
            </a:r>
            <a:endParaRPr sz="40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3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K6SJJ6KFD6K2-266479262-240</_dlc_DocId><_dlc_DocIdUrl xmlns="6d073afc-325a-40aa-8ca5-093327bee0ce"><Url>https://unicef.sharepoint.com/teams/PD-AMRDiagnostics/_layouts/15/DocIdRedir.aspx?ID=K6SJJ6KFD6K2-266479262-240</Url><Description>K6SJJ6KFD6K2-266479262-240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2024-04-22T10:23:43+00:00</_vti_ItemDeclaredRecord><_vti_ItemHoldRecordStatus xmlns="http://schemas.microsoft.com/sharepoint/v3">273</_vti_ItemHoldRecordStatus></documentManagement>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C68D4B-5980-48C4-A3FC-759166337C2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8B8C3FC-8DB2-4645-9059-4BB5B189A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2116C9-842E-4970-B408-2532B36080B6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8E6B4EE-1AF3-4A8F-AE96-8BECE93A0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Custom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Mulish Black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2024-04-11T03:57:51Z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778eaeaf-d4f6-40d4-99d6-dbac7697a66d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