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5"/>
  </p:sldMasterIdLst>
  <p:notesMasterIdLst>
    <p:notesMasterId r:id="rId4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0287000" cy="10287000"/>
  <p:notesSz cx="6858000" cy="9144000"/>
  <p:embeddedFontLst>
    <p:embeddedFont>
      <p:font typeface="Mulish" panose="020B0604020202020204" charset="0"/>
      <p:regular r:id="rId41"/>
      <p:bold r:id="rId42"/>
      <p:italic r:id="rId43"/>
      <p:boldItalic r:id="rId44"/>
    </p:embeddedFont>
    <p:embeddedFont>
      <p:font typeface="Mulish Black" panose="020B0604020202020204" charset="0"/>
      <p:bold r:id="rId45"/>
      <p:boldItalic r:id="rId46"/>
    </p:embeddedFont>
    <p:embeddedFont>
      <p:font typeface="Mulish ExtraBold" panose="020B0604020202020204" charset="0"/>
      <p:bold r:id="rId47"/>
      <p:boldItalic r:id="rId48"/>
    </p:embeddedFont>
    <p:embeddedFont>
      <p:font typeface="Mulish SemiBold" panose="020B0604020202020204" charset="0"/>
      <p:regular r:id="rId49"/>
      <p:bold r:id="rId50"/>
      <p:italic r:id="rId51"/>
      <p:boldItalic r:id="rId52"/>
    </p:embeddedFont>
    <p:embeddedFont>
      <p:font typeface="Poppins ExtraBold" panose="00000900000000000000" pitchFamily="2" charset="0"/>
      <p:bold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5C2576-B9AB-4786-903E-74365BB91C62}" v="3" dt="2024-04-25T11:46:00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828" y="56"/>
      </p:cViewPr>
      <p:guideLst>
        <p:guide orient="horz" pos="324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font" Target="fonts/font11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6.fntdata"/><Relationship Id="rId59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ksha Mudbhary-Sitaula" userId="e5961e22-d97c-4d35-8513-7c669f301db5" providerId="ADAL" clId="{DA5C2576-B9AB-4786-903E-74365BB91C62}"/>
    <pc:docChg chg="custSel modSld">
      <pc:chgData name="Diksha Mudbhary-Sitaula" userId="e5961e22-d97c-4d35-8513-7c669f301db5" providerId="ADAL" clId="{DA5C2576-B9AB-4786-903E-74365BB91C62}" dt="2024-04-25T11:53:56.400" v="120"/>
      <pc:docMkLst>
        <pc:docMk/>
      </pc:docMkLst>
      <pc:sldChg chg="modSp mod">
        <pc:chgData name="Diksha Mudbhary-Sitaula" userId="e5961e22-d97c-4d35-8513-7c669f301db5" providerId="ADAL" clId="{DA5C2576-B9AB-4786-903E-74365BB91C62}" dt="2024-04-25T11:26:29.442" v="3"/>
        <pc:sldMkLst>
          <pc:docMk/>
          <pc:sldMk cId="0" sldId="256"/>
        </pc:sldMkLst>
        <pc:spChg chg="mod">
          <ac:chgData name="Diksha Mudbhary-Sitaula" userId="e5961e22-d97c-4d35-8513-7c669f301db5" providerId="ADAL" clId="{DA5C2576-B9AB-4786-903E-74365BB91C62}" dt="2024-04-25T11:26:06.996" v="1"/>
          <ac:spMkLst>
            <pc:docMk/>
            <pc:sldMk cId="0" sldId="256"/>
            <ac:spMk id="56" creationId="{00000000-0000-0000-0000-000000000000}"/>
          </ac:spMkLst>
        </pc:spChg>
        <pc:spChg chg="mod">
          <ac:chgData name="Diksha Mudbhary-Sitaula" userId="e5961e22-d97c-4d35-8513-7c669f301db5" providerId="ADAL" clId="{DA5C2576-B9AB-4786-903E-74365BB91C62}" dt="2024-04-25T11:26:29.442" v="3"/>
          <ac:spMkLst>
            <pc:docMk/>
            <pc:sldMk cId="0" sldId="256"/>
            <ac:spMk id="57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27:51.661" v="11" actId="1076"/>
        <pc:sldMkLst>
          <pc:docMk/>
          <pc:sldMk cId="0" sldId="257"/>
        </pc:sldMkLst>
        <pc:spChg chg="mod">
          <ac:chgData name="Diksha Mudbhary-Sitaula" userId="e5961e22-d97c-4d35-8513-7c669f301db5" providerId="ADAL" clId="{DA5C2576-B9AB-4786-903E-74365BB91C62}" dt="2024-04-25T11:27:51.661" v="11" actId="1076"/>
          <ac:spMkLst>
            <pc:docMk/>
            <pc:sldMk cId="0" sldId="257"/>
            <ac:spMk id="63" creationId="{00000000-0000-0000-0000-000000000000}"/>
          </ac:spMkLst>
        </pc:spChg>
        <pc:spChg chg="mod">
          <ac:chgData name="Diksha Mudbhary-Sitaula" userId="e5961e22-d97c-4d35-8513-7c669f301db5" providerId="ADAL" clId="{DA5C2576-B9AB-4786-903E-74365BB91C62}" dt="2024-04-25T11:27:42.518" v="9" actId="255"/>
          <ac:spMkLst>
            <pc:docMk/>
            <pc:sldMk cId="0" sldId="257"/>
            <ac:spMk id="64" creationId="{00000000-0000-0000-0000-000000000000}"/>
          </ac:spMkLst>
        </pc:spChg>
        <pc:picChg chg="mod">
          <ac:chgData name="Diksha Mudbhary-Sitaula" userId="e5961e22-d97c-4d35-8513-7c669f301db5" providerId="ADAL" clId="{DA5C2576-B9AB-4786-903E-74365BB91C62}" dt="2024-04-25T11:27:48.554" v="10" actId="1076"/>
          <ac:picMkLst>
            <pc:docMk/>
            <pc:sldMk cId="0" sldId="257"/>
            <ac:picMk id="62" creationId="{00000000-0000-0000-0000-000000000000}"/>
          </ac:picMkLst>
        </pc:picChg>
      </pc:sldChg>
      <pc:sldChg chg="modSp mod">
        <pc:chgData name="Diksha Mudbhary-Sitaula" userId="e5961e22-d97c-4d35-8513-7c669f301db5" providerId="ADAL" clId="{DA5C2576-B9AB-4786-903E-74365BB91C62}" dt="2024-04-25T11:28:12.107" v="12"/>
        <pc:sldMkLst>
          <pc:docMk/>
          <pc:sldMk cId="0" sldId="258"/>
        </pc:sldMkLst>
        <pc:spChg chg="mod">
          <ac:chgData name="Diksha Mudbhary-Sitaula" userId="e5961e22-d97c-4d35-8513-7c669f301db5" providerId="ADAL" clId="{DA5C2576-B9AB-4786-903E-74365BB91C62}" dt="2024-04-25T11:28:12.107" v="12"/>
          <ac:spMkLst>
            <pc:docMk/>
            <pc:sldMk cId="0" sldId="258"/>
            <ac:spMk id="74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28:33.528" v="13"/>
        <pc:sldMkLst>
          <pc:docMk/>
          <pc:sldMk cId="0" sldId="259"/>
        </pc:sldMkLst>
        <pc:spChg chg="mod">
          <ac:chgData name="Diksha Mudbhary-Sitaula" userId="e5961e22-d97c-4d35-8513-7c669f301db5" providerId="ADAL" clId="{DA5C2576-B9AB-4786-903E-74365BB91C62}" dt="2024-04-25T11:28:33.528" v="13"/>
          <ac:spMkLst>
            <pc:docMk/>
            <pc:sldMk cId="0" sldId="259"/>
            <ac:spMk id="82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29:14.537" v="14"/>
        <pc:sldMkLst>
          <pc:docMk/>
          <pc:sldMk cId="0" sldId="260"/>
        </pc:sldMkLst>
        <pc:spChg chg="mod">
          <ac:chgData name="Diksha Mudbhary-Sitaula" userId="e5961e22-d97c-4d35-8513-7c669f301db5" providerId="ADAL" clId="{DA5C2576-B9AB-4786-903E-74365BB91C62}" dt="2024-04-25T11:29:14.537" v="14"/>
          <ac:spMkLst>
            <pc:docMk/>
            <pc:sldMk cId="0" sldId="260"/>
            <ac:spMk id="90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30:00.875" v="17"/>
        <pc:sldMkLst>
          <pc:docMk/>
          <pc:sldMk cId="0" sldId="261"/>
        </pc:sldMkLst>
        <pc:spChg chg="mod">
          <ac:chgData name="Diksha Mudbhary-Sitaula" userId="e5961e22-d97c-4d35-8513-7c669f301db5" providerId="ADAL" clId="{DA5C2576-B9AB-4786-903E-74365BB91C62}" dt="2024-04-25T11:29:43.300" v="16" actId="14100"/>
          <ac:spMkLst>
            <pc:docMk/>
            <pc:sldMk cId="0" sldId="261"/>
            <ac:spMk id="98" creationId="{00000000-0000-0000-0000-000000000000}"/>
          </ac:spMkLst>
        </pc:spChg>
        <pc:spChg chg="mod">
          <ac:chgData name="Diksha Mudbhary-Sitaula" userId="e5961e22-d97c-4d35-8513-7c669f301db5" providerId="ADAL" clId="{DA5C2576-B9AB-4786-903E-74365BB91C62}" dt="2024-04-25T11:30:00.875" v="17"/>
          <ac:spMkLst>
            <pc:docMk/>
            <pc:sldMk cId="0" sldId="261"/>
            <ac:spMk id="99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30:56.258" v="19"/>
        <pc:sldMkLst>
          <pc:docMk/>
          <pc:sldMk cId="0" sldId="262"/>
        </pc:sldMkLst>
        <pc:spChg chg="mod">
          <ac:chgData name="Diksha Mudbhary-Sitaula" userId="e5961e22-d97c-4d35-8513-7c669f301db5" providerId="ADAL" clId="{DA5C2576-B9AB-4786-903E-74365BB91C62}" dt="2024-04-25T11:30:40.332" v="18"/>
          <ac:spMkLst>
            <pc:docMk/>
            <pc:sldMk cId="0" sldId="262"/>
            <ac:spMk id="107" creationId="{00000000-0000-0000-0000-000000000000}"/>
          </ac:spMkLst>
        </pc:spChg>
        <pc:spChg chg="mod">
          <ac:chgData name="Diksha Mudbhary-Sitaula" userId="e5961e22-d97c-4d35-8513-7c669f301db5" providerId="ADAL" clId="{DA5C2576-B9AB-4786-903E-74365BB91C62}" dt="2024-04-25T11:30:56.258" v="19"/>
          <ac:spMkLst>
            <pc:docMk/>
            <pc:sldMk cId="0" sldId="262"/>
            <ac:spMk id="108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31:41.993" v="22" actId="255"/>
        <pc:sldMkLst>
          <pc:docMk/>
          <pc:sldMk cId="0" sldId="263"/>
        </pc:sldMkLst>
        <pc:spChg chg="mod">
          <ac:chgData name="Diksha Mudbhary-Sitaula" userId="e5961e22-d97c-4d35-8513-7c669f301db5" providerId="ADAL" clId="{DA5C2576-B9AB-4786-903E-74365BB91C62}" dt="2024-04-25T11:31:41.993" v="22" actId="255"/>
          <ac:spMkLst>
            <pc:docMk/>
            <pc:sldMk cId="0" sldId="263"/>
            <ac:spMk id="116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32:17.352" v="24" actId="255"/>
        <pc:sldMkLst>
          <pc:docMk/>
          <pc:sldMk cId="0" sldId="264"/>
        </pc:sldMkLst>
        <pc:spChg chg="mod">
          <ac:chgData name="Diksha Mudbhary-Sitaula" userId="e5961e22-d97c-4d35-8513-7c669f301db5" providerId="ADAL" clId="{DA5C2576-B9AB-4786-903E-74365BB91C62}" dt="2024-04-25T11:32:17.352" v="24" actId="255"/>
          <ac:spMkLst>
            <pc:docMk/>
            <pc:sldMk cId="0" sldId="264"/>
            <ac:spMk id="123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32:47.375" v="26" actId="255"/>
        <pc:sldMkLst>
          <pc:docMk/>
          <pc:sldMk cId="0" sldId="265"/>
        </pc:sldMkLst>
        <pc:spChg chg="mod">
          <ac:chgData name="Diksha Mudbhary-Sitaula" userId="e5961e22-d97c-4d35-8513-7c669f301db5" providerId="ADAL" clId="{DA5C2576-B9AB-4786-903E-74365BB91C62}" dt="2024-04-25T11:32:47.375" v="26" actId="255"/>
          <ac:spMkLst>
            <pc:docMk/>
            <pc:sldMk cId="0" sldId="265"/>
            <ac:spMk id="131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34:13.741" v="28"/>
        <pc:sldMkLst>
          <pc:docMk/>
          <pc:sldMk cId="0" sldId="266"/>
        </pc:sldMkLst>
        <pc:spChg chg="mod">
          <ac:chgData name="Diksha Mudbhary-Sitaula" userId="e5961e22-d97c-4d35-8513-7c669f301db5" providerId="ADAL" clId="{DA5C2576-B9AB-4786-903E-74365BB91C62}" dt="2024-04-25T11:33:07.655" v="27"/>
          <ac:spMkLst>
            <pc:docMk/>
            <pc:sldMk cId="0" sldId="266"/>
            <ac:spMk id="137" creationId="{00000000-0000-0000-0000-000000000000}"/>
          </ac:spMkLst>
        </pc:spChg>
        <pc:spChg chg="mod">
          <ac:chgData name="Diksha Mudbhary-Sitaula" userId="e5961e22-d97c-4d35-8513-7c669f301db5" providerId="ADAL" clId="{DA5C2576-B9AB-4786-903E-74365BB91C62}" dt="2024-04-25T11:34:13.741" v="28"/>
          <ac:spMkLst>
            <pc:docMk/>
            <pc:sldMk cId="0" sldId="266"/>
            <ac:spMk id="138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34:32.824" v="29"/>
        <pc:sldMkLst>
          <pc:docMk/>
          <pc:sldMk cId="0" sldId="267"/>
        </pc:sldMkLst>
        <pc:spChg chg="mod">
          <ac:chgData name="Diksha Mudbhary-Sitaula" userId="e5961e22-d97c-4d35-8513-7c669f301db5" providerId="ADAL" clId="{DA5C2576-B9AB-4786-903E-74365BB91C62}" dt="2024-04-25T11:34:32.824" v="29"/>
          <ac:spMkLst>
            <pc:docMk/>
            <pc:sldMk cId="0" sldId="267"/>
            <ac:spMk id="144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34:59.401" v="31" actId="14100"/>
        <pc:sldMkLst>
          <pc:docMk/>
          <pc:sldMk cId="0" sldId="268"/>
        </pc:sldMkLst>
        <pc:spChg chg="mod">
          <ac:chgData name="Diksha Mudbhary-Sitaula" userId="e5961e22-d97c-4d35-8513-7c669f301db5" providerId="ADAL" clId="{DA5C2576-B9AB-4786-903E-74365BB91C62}" dt="2024-04-25T11:34:59.401" v="31" actId="14100"/>
          <ac:spMkLst>
            <pc:docMk/>
            <pc:sldMk cId="0" sldId="268"/>
            <ac:spMk id="150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37:07.923" v="33"/>
        <pc:sldMkLst>
          <pc:docMk/>
          <pc:sldMk cId="0" sldId="269"/>
        </pc:sldMkLst>
        <pc:spChg chg="mod">
          <ac:chgData name="Diksha Mudbhary-Sitaula" userId="e5961e22-d97c-4d35-8513-7c669f301db5" providerId="ADAL" clId="{DA5C2576-B9AB-4786-903E-74365BB91C62}" dt="2024-04-25T11:37:07.923" v="33"/>
          <ac:spMkLst>
            <pc:docMk/>
            <pc:sldMk cId="0" sldId="269"/>
            <ac:spMk id="156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37:24.487" v="34"/>
        <pc:sldMkLst>
          <pc:docMk/>
          <pc:sldMk cId="0" sldId="270"/>
        </pc:sldMkLst>
        <pc:spChg chg="mod">
          <ac:chgData name="Diksha Mudbhary-Sitaula" userId="e5961e22-d97c-4d35-8513-7c669f301db5" providerId="ADAL" clId="{DA5C2576-B9AB-4786-903E-74365BB91C62}" dt="2024-04-25T11:37:24.487" v="34"/>
          <ac:spMkLst>
            <pc:docMk/>
            <pc:sldMk cId="0" sldId="270"/>
            <ac:spMk id="162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38:13.385" v="36"/>
        <pc:sldMkLst>
          <pc:docMk/>
          <pc:sldMk cId="0" sldId="271"/>
        </pc:sldMkLst>
        <pc:spChg chg="mod">
          <ac:chgData name="Diksha Mudbhary-Sitaula" userId="e5961e22-d97c-4d35-8513-7c669f301db5" providerId="ADAL" clId="{DA5C2576-B9AB-4786-903E-74365BB91C62}" dt="2024-04-25T11:37:56.513" v="35"/>
          <ac:spMkLst>
            <pc:docMk/>
            <pc:sldMk cId="0" sldId="271"/>
            <ac:spMk id="172" creationId="{00000000-0000-0000-0000-000000000000}"/>
          </ac:spMkLst>
        </pc:spChg>
        <pc:spChg chg="mod">
          <ac:chgData name="Diksha Mudbhary-Sitaula" userId="e5961e22-d97c-4d35-8513-7c669f301db5" providerId="ADAL" clId="{DA5C2576-B9AB-4786-903E-74365BB91C62}" dt="2024-04-25T11:38:13.385" v="36"/>
          <ac:spMkLst>
            <pc:docMk/>
            <pc:sldMk cId="0" sldId="271"/>
            <ac:spMk id="173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38:31.318" v="37"/>
        <pc:sldMkLst>
          <pc:docMk/>
          <pc:sldMk cId="0" sldId="272"/>
        </pc:sldMkLst>
        <pc:spChg chg="mod">
          <ac:chgData name="Diksha Mudbhary-Sitaula" userId="e5961e22-d97c-4d35-8513-7c669f301db5" providerId="ADAL" clId="{DA5C2576-B9AB-4786-903E-74365BB91C62}" dt="2024-04-25T11:38:31.318" v="37"/>
          <ac:spMkLst>
            <pc:docMk/>
            <pc:sldMk cId="0" sldId="272"/>
            <ac:spMk id="179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39:04.129" v="38"/>
        <pc:sldMkLst>
          <pc:docMk/>
          <pc:sldMk cId="0" sldId="273"/>
        </pc:sldMkLst>
        <pc:spChg chg="mod">
          <ac:chgData name="Diksha Mudbhary-Sitaula" userId="e5961e22-d97c-4d35-8513-7c669f301db5" providerId="ADAL" clId="{DA5C2576-B9AB-4786-903E-74365BB91C62}" dt="2024-04-25T11:39:04.129" v="38"/>
          <ac:spMkLst>
            <pc:docMk/>
            <pc:sldMk cId="0" sldId="273"/>
            <ac:spMk id="185" creationId="{00000000-0000-0000-0000-000000000000}"/>
          </ac:spMkLst>
        </pc:spChg>
      </pc:sldChg>
      <pc:sldChg chg="delSp modSp mod">
        <pc:chgData name="Diksha Mudbhary-Sitaula" userId="e5961e22-d97c-4d35-8513-7c669f301db5" providerId="ADAL" clId="{DA5C2576-B9AB-4786-903E-74365BB91C62}" dt="2024-04-25T11:40:41.201" v="51" actId="1076"/>
        <pc:sldMkLst>
          <pc:docMk/>
          <pc:sldMk cId="0" sldId="274"/>
        </pc:sldMkLst>
        <pc:spChg chg="del mod">
          <ac:chgData name="Diksha Mudbhary-Sitaula" userId="e5961e22-d97c-4d35-8513-7c669f301db5" providerId="ADAL" clId="{DA5C2576-B9AB-4786-903E-74365BB91C62}" dt="2024-04-25T11:39:35.769" v="42" actId="478"/>
          <ac:spMkLst>
            <pc:docMk/>
            <pc:sldMk cId="0" sldId="274"/>
            <ac:spMk id="191" creationId="{00000000-0000-0000-0000-000000000000}"/>
          </ac:spMkLst>
        </pc:spChg>
        <pc:spChg chg="del">
          <ac:chgData name="Diksha Mudbhary-Sitaula" userId="e5961e22-d97c-4d35-8513-7c669f301db5" providerId="ADAL" clId="{DA5C2576-B9AB-4786-903E-74365BB91C62}" dt="2024-04-25T11:39:37.444" v="43" actId="478"/>
          <ac:spMkLst>
            <pc:docMk/>
            <pc:sldMk cId="0" sldId="274"/>
            <ac:spMk id="192" creationId="{00000000-0000-0000-0000-000000000000}"/>
          </ac:spMkLst>
        </pc:spChg>
        <pc:spChg chg="mod">
          <ac:chgData name="Diksha Mudbhary-Sitaula" userId="e5961e22-d97c-4d35-8513-7c669f301db5" providerId="ADAL" clId="{DA5C2576-B9AB-4786-903E-74365BB91C62}" dt="2024-04-25T11:40:21.544" v="47" actId="1076"/>
          <ac:spMkLst>
            <pc:docMk/>
            <pc:sldMk cId="0" sldId="274"/>
            <ac:spMk id="193" creationId="{00000000-0000-0000-0000-000000000000}"/>
          </ac:spMkLst>
        </pc:spChg>
        <pc:spChg chg="mod">
          <ac:chgData name="Diksha Mudbhary-Sitaula" userId="e5961e22-d97c-4d35-8513-7c669f301db5" providerId="ADAL" clId="{DA5C2576-B9AB-4786-903E-74365BB91C62}" dt="2024-04-25T11:40:28.950" v="49" actId="14100"/>
          <ac:spMkLst>
            <pc:docMk/>
            <pc:sldMk cId="0" sldId="274"/>
            <ac:spMk id="194" creationId="{00000000-0000-0000-0000-000000000000}"/>
          </ac:spMkLst>
        </pc:spChg>
        <pc:spChg chg="mod">
          <ac:chgData name="Diksha Mudbhary-Sitaula" userId="e5961e22-d97c-4d35-8513-7c669f301db5" providerId="ADAL" clId="{DA5C2576-B9AB-4786-903E-74365BB91C62}" dt="2024-04-25T11:40:41.201" v="51" actId="1076"/>
          <ac:spMkLst>
            <pc:docMk/>
            <pc:sldMk cId="0" sldId="274"/>
            <ac:spMk id="195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41:12.901" v="52"/>
        <pc:sldMkLst>
          <pc:docMk/>
          <pc:sldMk cId="0" sldId="275"/>
        </pc:sldMkLst>
        <pc:spChg chg="mod">
          <ac:chgData name="Diksha Mudbhary-Sitaula" userId="e5961e22-d97c-4d35-8513-7c669f301db5" providerId="ADAL" clId="{DA5C2576-B9AB-4786-903E-74365BB91C62}" dt="2024-04-25T11:41:12.901" v="52"/>
          <ac:spMkLst>
            <pc:docMk/>
            <pc:sldMk cId="0" sldId="275"/>
            <ac:spMk id="201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42:57.890" v="73" actId="1076"/>
        <pc:sldMkLst>
          <pc:docMk/>
          <pc:sldMk cId="0" sldId="276"/>
        </pc:sldMkLst>
        <pc:spChg chg="mod">
          <ac:chgData name="Diksha Mudbhary-Sitaula" userId="e5961e22-d97c-4d35-8513-7c669f301db5" providerId="ADAL" clId="{DA5C2576-B9AB-4786-903E-74365BB91C62}" dt="2024-04-25T11:41:46.361" v="55" actId="14100"/>
          <ac:spMkLst>
            <pc:docMk/>
            <pc:sldMk cId="0" sldId="276"/>
            <ac:spMk id="207" creationId="{00000000-0000-0000-0000-000000000000}"/>
          </ac:spMkLst>
        </pc:spChg>
        <pc:spChg chg="mod">
          <ac:chgData name="Diksha Mudbhary-Sitaula" userId="e5961e22-d97c-4d35-8513-7c669f301db5" providerId="ADAL" clId="{DA5C2576-B9AB-4786-903E-74365BB91C62}" dt="2024-04-25T11:41:32.770" v="53"/>
          <ac:spMkLst>
            <pc:docMk/>
            <pc:sldMk cId="0" sldId="276"/>
            <ac:spMk id="208" creationId="{00000000-0000-0000-0000-000000000000}"/>
          </ac:spMkLst>
        </pc:spChg>
        <pc:spChg chg="mod">
          <ac:chgData name="Diksha Mudbhary-Sitaula" userId="e5961e22-d97c-4d35-8513-7c669f301db5" providerId="ADAL" clId="{DA5C2576-B9AB-4786-903E-74365BB91C62}" dt="2024-04-25T11:42:08.117" v="67" actId="20577"/>
          <ac:spMkLst>
            <pc:docMk/>
            <pc:sldMk cId="0" sldId="276"/>
            <ac:spMk id="209" creationId="{00000000-0000-0000-0000-000000000000}"/>
          </ac:spMkLst>
        </pc:spChg>
        <pc:spChg chg="mod">
          <ac:chgData name="Diksha Mudbhary-Sitaula" userId="e5961e22-d97c-4d35-8513-7c669f301db5" providerId="ADAL" clId="{DA5C2576-B9AB-4786-903E-74365BB91C62}" dt="2024-04-25T11:42:57.890" v="73" actId="1076"/>
          <ac:spMkLst>
            <pc:docMk/>
            <pc:sldMk cId="0" sldId="276"/>
            <ac:spMk id="213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44:09.657" v="74"/>
        <pc:sldMkLst>
          <pc:docMk/>
          <pc:sldMk cId="0" sldId="277"/>
        </pc:sldMkLst>
        <pc:spChg chg="mod">
          <ac:chgData name="Diksha Mudbhary-Sitaula" userId="e5961e22-d97c-4d35-8513-7c669f301db5" providerId="ADAL" clId="{DA5C2576-B9AB-4786-903E-74365BB91C62}" dt="2024-04-25T11:44:09.657" v="74"/>
          <ac:spMkLst>
            <pc:docMk/>
            <pc:sldMk cId="0" sldId="277"/>
            <ac:spMk id="219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44:55.794" v="78" actId="20577"/>
        <pc:sldMkLst>
          <pc:docMk/>
          <pc:sldMk cId="0" sldId="278"/>
        </pc:sldMkLst>
        <pc:spChg chg="mod">
          <ac:chgData name="Diksha Mudbhary-Sitaula" userId="e5961e22-d97c-4d35-8513-7c669f301db5" providerId="ADAL" clId="{DA5C2576-B9AB-4786-903E-74365BB91C62}" dt="2024-04-25T11:44:55.794" v="78" actId="20577"/>
          <ac:spMkLst>
            <pc:docMk/>
            <pc:sldMk cId="0" sldId="278"/>
            <ac:spMk id="225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45:28.533" v="79"/>
        <pc:sldMkLst>
          <pc:docMk/>
          <pc:sldMk cId="0" sldId="279"/>
        </pc:sldMkLst>
        <pc:spChg chg="mod">
          <ac:chgData name="Diksha Mudbhary-Sitaula" userId="e5961e22-d97c-4d35-8513-7c669f301db5" providerId="ADAL" clId="{DA5C2576-B9AB-4786-903E-74365BB91C62}" dt="2024-04-25T11:45:28.533" v="79"/>
          <ac:spMkLst>
            <pc:docMk/>
            <pc:sldMk cId="0" sldId="279"/>
            <ac:spMk id="231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46:00.679" v="81"/>
        <pc:sldMkLst>
          <pc:docMk/>
          <pc:sldMk cId="0" sldId="280"/>
        </pc:sldMkLst>
        <pc:spChg chg="mod">
          <ac:chgData name="Diksha Mudbhary-Sitaula" userId="e5961e22-d97c-4d35-8513-7c669f301db5" providerId="ADAL" clId="{DA5C2576-B9AB-4786-903E-74365BB91C62}" dt="2024-04-25T11:46:00.679" v="81"/>
          <ac:spMkLst>
            <pc:docMk/>
            <pc:sldMk cId="0" sldId="280"/>
            <ac:spMk id="237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46:32.706" v="82"/>
        <pc:sldMkLst>
          <pc:docMk/>
          <pc:sldMk cId="0" sldId="281"/>
        </pc:sldMkLst>
        <pc:spChg chg="mod">
          <ac:chgData name="Diksha Mudbhary-Sitaula" userId="e5961e22-d97c-4d35-8513-7c669f301db5" providerId="ADAL" clId="{DA5C2576-B9AB-4786-903E-74365BB91C62}" dt="2024-04-25T11:46:32.706" v="82"/>
          <ac:spMkLst>
            <pc:docMk/>
            <pc:sldMk cId="0" sldId="281"/>
            <ac:spMk id="244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46:59.868" v="83"/>
        <pc:sldMkLst>
          <pc:docMk/>
          <pc:sldMk cId="0" sldId="282"/>
        </pc:sldMkLst>
        <pc:spChg chg="mod">
          <ac:chgData name="Diksha Mudbhary-Sitaula" userId="e5961e22-d97c-4d35-8513-7c669f301db5" providerId="ADAL" clId="{DA5C2576-B9AB-4786-903E-74365BB91C62}" dt="2024-04-25T11:46:59.868" v="83"/>
          <ac:spMkLst>
            <pc:docMk/>
            <pc:sldMk cId="0" sldId="282"/>
            <ac:spMk id="251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47:17.938" v="84"/>
        <pc:sldMkLst>
          <pc:docMk/>
          <pc:sldMk cId="0" sldId="283"/>
        </pc:sldMkLst>
        <pc:spChg chg="mod">
          <ac:chgData name="Diksha Mudbhary-Sitaula" userId="e5961e22-d97c-4d35-8513-7c669f301db5" providerId="ADAL" clId="{DA5C2576-B9AB-4786-903E-74365BB91C62}" dt="2024-04-25T11:47:17.938" v="84"/>
          <ac:spMkLst>
            <pc:docMk/>
            <pc:sldMk cId="0" sldId="283"/>
            <ac:spMk id="257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47:40.721" v="85"/>
        <pc:sldMkLst>
          <pc:docMk/>
          <pc:sldMk cId="0" sldId="284"/>
        </pc:sldMkLst>
        <pc:spChg chg="mod">
          <ac:chgData name="Diksha Mudbhary-Sitaula" userId="e5961e22-d97c-4d35-8513-7c669f301db5" providerId="ADAL" clId="{DA5C2576-B9AB-4786-903E-74365BB91C62}" dt="2024-04-25T11:47:40.721" v="85"/>
          <ac:spMkLst>
            <pc:docMk/>
            <pc:sldMk cId="0" sldId="284"/>
            <ac:spMk id="263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49:47.110" v="96"/>
        <pc:sldMkLst>
          <pc:docMk/>
          <pc:sldMk cId="0" sldId="285"/>
        </pc:sldMkLst>
        <pc:spChg chg="mod">
          <ac:chgData name="Diksha Mudbhary-Sitaula" userId="e5961e22-d97c-4d35-8513-7c669f301db5" providerId="ADAL" clId="{DA5C2576-B9AB-4786-903E-74365BB91C62}" dt="2024-04-25T11:49:47.110" v="96"/>
          <ac:spMkLst>
            <pc:docMk/>
            <pc:sldMk cId="0" sldId="285"/>
            <ac:spMk id="269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50:17.248" v="97"/>
        <pc:sldMkLst>
          <pc:docMk/>
          <pc:sldMk cId="0" sldId="286"/>
        </pc:sldMkLst>
        <pc:spChg chg="mod">
          <ac:chgData name="Diksha Mudbhary-Sitaula" userId="e5961e22-d97c-4d35-8513-7c669f301db5" providerId="ADAL" clId="{DA5C2576-B9AB-4786-903E-74365BB91C62}" dt="2024-04-25T11:50:17.248" v="97"/>
          <ac:spMkLst>
            <pc:docMk/>
            <pc:sldMk cId="0" sldId="286"/>
            <ac:spMk id="275" creationId="{00000000-0000-0000-0000-000000000000}"/>
          </ac:spMkLst>
        </pc:spChg>
      </pc:sldChg>
      <pc:sldChg chg="modSp mod">
        <pc:chgData name="Diksha Mudbhary-Sitaula" userId="e5961e22-d97c-4d35-8513-7c669f301db5" providerId="ADAL" clId="{DA5C2576-B9AB-4786-903E-74365BB91C62}" dt="2024-04-25T11:50:44.729" v="101" actId="20577"/>
        <pc:sldMkLst>
          <pc:docMk/>
          <pc:sldMk cId="0" sldId="287"/>
        </pc:sldMkLst>
        <pc:spChg chg="mod">
          <ac:chgData name="Diksha Mudbhary-Sitaula" userId="e5961e22-d97c-4d35-8513-7c669f301db5" providerId="ADAL" clId="{DA5C2576-B9AB-4786-903E-74365BB91C62}" dt="2024-04-25T11:50:44.729" v="101" actId="20577"/>
          <ac:spMkLst>
            <pc:docMk/>
            <pc:sldMk cId="0" sldId="287"/>
            <ac:spMk id="281" creationId="{00000000-0000-0000-0000-000000000000}"/>
          </ac:spMkLst>
        </pc:spChg>
      </pc:sldChg>
      <pc:sldChg chg="delSp modSp mod">
        <pc:chgData name="Diksha Mudbhary-Sitaula" userId="e5961e22-d97c-4d35-8513-7c669f301db5" providerId="ADAL" clId="{DA5C2576-B9AB-4786-903E-74365BB91C62}" dt="2024-04-25T11:53:32.443" v="119"/>
        <pc:sldMkLst>
          <pc:docMk/>
          <pc:sldMk cId="0" sldId="288"/>
        </pc:sldMkLst>
        <pc:spChg chg="del">
          <ac:chgData name="Diksha Mudbhary-Sitaula" userId="e5961e22-d97c-4d35-8513-7c669f301db5" providerId="ADAL" clId="{DA5C2576-B9AB-4786-903E-74365BB91C62}" dt="2024-04-25T11:51:56.866" v="108" actId="478"/>
          <ac:spMkLst>
            <pc:docMk/>
            <pc:sldMk cId="0" sldId="288"/>
            <ac:spMk id="290" creationId="{00000000-0000-0000-0000-000000000000}"/>
          </ac:spMkLst>
        </pc:spChg>
        <pc:spChg chg="mod">
          <ac:chgData name="Diksha Mudbhary-Sitaula" userId="e5961e22-d97c-4d35-8513-7c669f301db5" providerId="ADAL" clId="{DA5C2576-B9AB-4786-903E-74365BB91C62}" dt="2024-04-25T11:53:32.443" v="119"/>
          <ac:spMkLst>
            <pc:docMk/>
            <pc:sldMk cId="0" sldId="288"/>
            <ac:spMk id="291" creationId="{00000000-0000-0000-0000-000000000000}"/>
          </ac:spMkLst>
        </pc:spChg>
        <pc:spChg chg="mod">
          <ac:chgData name="Diksha Mudbhary-Sitaula" userId="e5961e22-d97c-4d35-8513-7c669f301db5" providerId="ADAL" clId="{DA5C2576-B9AB-4786-903E-74365BB91C62}" dt="2024-04-25T11:52:38.966" v="118" actId="20577"/>
          <ac:spMkLst>
            <pc:docMk/>
            <pc:sldMk cId="0" sldId="288"/>
            <ac:spMk id="292" creationId="{00000000-0000-0000-0000-000000000000}"/>
          </ac:spMkLst>
        </pc:spChg>
        <pc:picChg chg="mod">
          <ac:chgData name="Diksha Mudbhary-Sitaula" userId="e5961e22-d97c-4d35-8513-7c669f301db5" providerId="ADAL" clId="{DA5C2576-B9AB-4786-903E-74365BB91C62}" dt="2024-04-25T11:52:06.612" v="110" actId="1076"/>
          <ac:picMkLst>
            <pc:docMk/>
            <pc:sldMk cId="0" sldId="288"/>
            <ac:picMk id="286" creationId="{00000000-0000-0000-0000-000000000000}"/>
          </ac:picMkLst>
        </pc:picChg>
      </pc:sldChg>
      <pc:sldChg chg="modSp mod">
        <pc:chgData name="Diksha Mudbhary-Sitaula" userId="e5961e22-d97c-4d35-8513-7c669f301db5" providerId="ADAL" clId="{DA5C2576-B9AB-4786-903E-74365BB91C62}" dt="2024-04-25T11:53:56.400" v="120"/>
        <pc:sldMkLst>
          <pc:docMk/>
          <pc:sldMk cId="0" sldId="289"/>
        </pc:sldMkLst>
        <pc:spChg chg="mod">
          <ac:chgData name="Diksha Mudbhary-Sitaula" userId="e5961e22-d97c-4d35-8513-7c669f301db5" providerId="ADAL" clId="{DA5C2576-B9AB-4786-903E-74365BB91C62}" dt="2024-04-25T11:53:56.400" v="120"/>
          <ac:spMkLst>
            <pc:docMk/>
            <pc:sldMk cId="0" sldId="289"/>
            <ac:spMk id="29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f481f0f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f481f0f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cea207ae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4cea207ae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f714c4cc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4f714c4cc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4f714c4cc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4f714c4cc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4f714c4ccc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4f714c4ccc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f714c4cc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4f714c4ccc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4f714c4ccc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4f714c4ccc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f714c4c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f714c4c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4f714c4cc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4f714c4cc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f714c4cc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4f714c4cc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cea207ae5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4cea207ae5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f481f0f3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4f481f0f3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cea207ae5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4cea207ae5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f68b95987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4f68b95987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cea207ae5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4cea207ae5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4cea207ae5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4cea207ae5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4cea207ae5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4cea207ae5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cea207ae5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cea207ae5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cea207ae5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4cea207ae5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cea207ae5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4cea207ae5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4cea207ae5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4cea207ae5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4cea207ae5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4cea207ae5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f481f0f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f481f0f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cea207ae5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4cea207ae5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cea207ae5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4cea207ae5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cea207ae5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4cea207ae5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4cea207ae5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4cea207ae5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cea207ae5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4cea207ae5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f481f0f3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4f481f0f3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f481f0f3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f481f0f30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f481f0f3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4f481f0f3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4f481f0f3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4f481f0f3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cea207ae5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4cea207ae5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cea207ae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4cea207ae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0663" y="2212250"/>
            <a:ext cx="9585600" cy="39270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0663" y="6304450"/>
            <a:ext cx="9585600" cy="26016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 algn="ctr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ctr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0663" y="4301700"/>
            <a:ext cx="9585600" cy="16836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45000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436450" y="2304950"/>
            <a:ext cx="45000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0663" y="1111200"/>
            <a:ext cx="3159000" cy="15114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0663" y="2779200"/>
            <a:ext cx="3159000" cy="6358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1531" y="900300"/>
            <a:ext cx="7163700" cy="81816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250"/>
            <a:ext cx="51435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9525" tIns="129525" rIns="129525" bIns="129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8688" y="2466350"/>
            <a:ext cx="4550700" cy="29646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8688" y="5606150"/>
            <a:ext cx="4550700" cy="2470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556938" y="1448150"/>
            <a:ext cx="4316700" cy="7390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marL="457200" lvl="0" indent="-387350"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0663" y="8461150"/>
            <a:ext cx="6748800" cy="1210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t" anchorCtr="0">
            <a:normAutofit/>
          </a:bodyPr>
          <a:lstStyle>
            <a:lvl1pPr marL="457200" lvl="0" indent="-3873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●"/>
              <a:defRPr sz="2500">
                <a:solidFill>
                  <a:schemeClr val="dk2"/>
                </a:solidFill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  <a:defRPr sz="2000">
                <a:solidFill>
                  <a:schemeClr val="dk2"/>
                </a:solidFill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ctr" anchorCtr="0">
            <a:normAutofit/>
          </a:bodyPr>
          <a:lstStyle>
            <a:lvl1pPr lvl="0" algn="r">
              <a:buNone/>
              <a:defRPr sz="1400">
                <a:solidFill>
                  <a:schemeClr val="dk2"/>
                </a:solidFill>
              </a:defRPr>
            </a:lvl1pPr>
            <a:lvl2pPr lvl="1" algn="r">
              <a:buNone/>
              <a:defRPr sz="1400">
                <a:solidFill>
                  <a:schemeClr val="dk2"/>
                </a:solidFill>
              </a:defRPr>
            </a:lvl2pPr>
            <a:lvl3pPr lvl="2" algn="r">
              <a:buNone/>
              <a:defRPr sz="1400">
                <a:solidFill>
                  <a:schemeClr val="dk2"/>
                </a:solidFill>
              </a:defRPr>
            </a:lvl3pPr>
            <a:lvl4pPr lvl="3" algn="r">
              <a:buNone/>
              <a:defRPr sz="1400">
                <a:solidFill>
                  <a:schemeClr val="dk2"/>
                </a:solidFill>
              </a:defRPr>
            </a:lvl4pPr>
            <a:lvl5pPr lvl="4" algn="r">
              <a:buNone/>
              <a:defRPr sz="1400">
                <a:solidFill>
                  <a:schemeClr val="dk2"/>
                </a:solidFill>
              </a:defRPr>
            </a:lvl5pPr>
            <a:lvl6pPr lvl="5" algn="r">
              <a:buNone/>
              <a:defRPr sz="1400">
                <a:solidFill>
                  <a:schemeClr val="dk2"/>
                </a:solidFill>
              </a:defRPr>
            </a:lvl6pPr>
            <a:lvl7pPr lvl="6" algn="r">
              <a:buNone/>
              <a:defRPr sz="1400">
                <a:solidFill>
                  <a:schemeClr val="dk2"/>
                </a:solidFill>
              </a:defRPr>
            </a:lvl7pPr>
            <a:lvl8pPr lvl="7" algn="r">
              <a:buNone/>
              <a:defRPr sz="1400">
                <a:solidFill>
                  <a:schemeClr val="dk2"/>
                </a:solidFill>
              </a:defRPr>
            </a:lvl8pPr>
            <a:lvl9pPr lvl="8" algn="r">
              <a:buNone/>
              <a:defRPr sz="14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307773" cy="1030777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85800" y="893625"/>
            <a:ext cx="714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89250" y="741225"/>
            <a:ext cx="6837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Le dépistage sauve des vies !</a:t>
            </a:r>
            <a:endParaRPr sz="4800" dirty="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89250" y="2358075"/>
            <a:ext cx="6837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Il assure la santé et le bien-être des populations.</a:t>
            </a:r>
            <a:endParaRPr sz="33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700"/>
              </a:spcAft>
              <a:buNone/>
            </a:pP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723900" y="603700"/>
            <a:ext cx="75873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Le dépistage réduit le coût des soins et les dépenses des systèmes de santé.</a:t>
            </a:r>
            <a:endParaRPr sz="48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1083175" y="644350"/>
            <a:ext cx="6720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La qualité des autotests est réglementée par les autorités internationales.</a:t>
            </a:r>
            <a:endParaRPr sz="3600" dirty="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2632200" y="8001500"/>
            <a:ext cx="7272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Pour une utilisation à un niveau local, il convient d’homologuer en priorité les autotests approuvés par des autorités de réglementation rigoureuses.</a:t>
            </a:r>
            <a:endParaRPr sz="2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867350" y="630050"/>
            <a:ext cx="62598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Un autotest de qualité est fourni dans un emballage homologué et accompagné d’une notice d’utilisation.</a:t>
            </a:r>
            <a:endParaRPr sz="3600" dirty="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867350" y="667400"/>
            <a:ext cx="722509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Pour une utilisation à un niveau local, il convient d’homologuer en priorité les autotests approuvés par des autorités de réglementation rigoureuses.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/>
          <p:nvPr/>
        </p:nvSpPr>
        <p:spPr>
          <a:xfrm>
            <a:off x="791150" y="667400"/>
            <a:ext cx="71874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500" dirty="0">
                <a:solidFill>
                  <a:srgbClr val="1155CC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En donnant la priorité au dépistage, vous renforcez votre système de santé.</a:t>
            </a:r>
            <a:endParaRPr sz="4500" dirty="0">
              <a:solidFill>
                <a:srgbClr val="1155CC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638750" y="667400"/>
            <a:ext cx="7187400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>
                <a:solidFill>
                  <a:srgbClr val="F7931E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Les autotests de qualité contrôlée sont fiables lorsque les utilisateurs peuvent correctement suivre les instructions.</a:t>
            </a:r>
            <a:endParaRPr sz="3600" dirty="0">
              <a:solidFill>
                <a:srgbClr val="F7931E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7850" y="2212338"/>
            <a:ext cx="1666875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/>
          <p:nvPr/>
        </p:nvSpPr>
        <p:spPr>
          <a:xfrm>
            <a:off x="1733125" y="1856800"/>
            <a:ext cx="73776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81%</a:t>
            </a:r>
            <a:endParaRPr sz="2500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100" y="2436188"/>
            <a:ext cx="1733550" cy="31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12175" y="3241038"/>
            <a:ext cx="781050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545425" y="5676900"/>
            <a:ext cx="8412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des habitants des pays à revenu faible (PFR) ou intermédiaire inférieur (PRITI) n’ont pas accès au dépistage (hors VIH et paludisme). </a:t>
            </a:r>
            <a:r>
              <a:rPr lang="en" sz="2400" b="1" dirty="0">
                <a:solidFill>
                  <a:schemeClr val="lt1"/>
                </a:solidFill>
                <a:latin typeface="Mulish"/>
                <a:ea typeface="Mulish"/>
                <a:cs typeface="Mulish"/>
                <a:sym typeface="Mulish"/>
              </a:rPr>
              <a:t>Lancet, 2021</a:t>
            </a:r>
            <a:endParaRPr sz="2400" b="1" dirty="0">
              <a:solidFill>
                <a:schemeClr val="lt1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173" name="Google Shape;173;p28"/>
          <p:cNvSpPr txBox="1"/>
          <p:nvPr/>
        </p:nvSpPr>
        <p:spPr>
          <a:xfrm>
            <a:off x="2830925" y="7364025"/>
            <a:ext cx="67575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F7931E"/>
                </a:solidFill>
                <a:latin typeface="Mulish"/>
                <a:ea typeface="Mulish"/>
                <a:cs typeface="Mulish"/>
                <a:sym typeface="Mulish"/>
              </a:rPr>
              <a:t>Le dépistage est une étape essentielle de la couverture sanitaire universelle.</a:t>
            </a:r>
            <a:endParaRPr sz="4000" b="1" dirty="0">
              <a:solidFill>
                <a:srgbClr val="F7931E"/>
              </a:solidFill>
              <a:latin typeface="Mulish"/>
              <a:ea typeface="Mulish"/>
              <a:cs typeface="Mulish"/>
              <a:sym typeface="Mulis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/>
          <p:nvPr/>
        </p:nvSpPr>
        <p:spPr>
          <a:xfrm>
            <a:off x="608825" y="858375"/>
            <a:ext cx="67575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>
                <a:solidFill>
                  <a:srgbClr val="1155CC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Sans dépistage, il ne peut y avoir de soins de qualité pour tous.</a:t>
            </a:r>
            <a:endParaRPr sz="4800" dirty="0">
              <a:solidFill>
                <a:srgbClr val="1155CC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/>
        </p:nvSpPr>
        <p:spPr>
          <a:xfrm>
            <a:off x="2872850" y="7471925"/>
            <a:ext cx="7015800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dirty="0">
                <a:solidFill>
                  <a:srgbClr val="1155CC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Le dépistage génère des données qui permettent à tous les niveaux du système de santé d’atteindre leurs objectifs prioritaires.</a:t>
            </a:r>
            <a:endParaRPr sz="3300" dirty="0">
              <a:solidFill>
                <a:srgbClr val="1155CC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 txBox="1"/>
          <p:nvPr/>
        </p:nvSpPr>
        <p:spPr>
          <a:xfrm>
            <a:off x="937050" y="1934108"/>
            <a:ext cx="8412900" cy="286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40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Le dépistage de la COVID-19 doit être intégré dans la norme de soins et devenir un service de routine.</a:t>
            </a:r>
            <a:r>
              <a:rPr lang="en" sz="40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routine service.</a:t>
            </a:r>
            <a:endParaRPr sz="40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31"/>
          <p:cNvSpPr/>
          <p:nvPr/>
        </p:nvSpPr>
        <p:spPr>
          <a:xfrm>
            <a:off x="799400" y="5519600"/>
            <a:ext cx="3134400" cy="9232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1"/>
          <p:cNvSpPr txBox="1"/>
          <p:nvPr/>
        </p:nvSpPr>
        <p:spPr>
          <a:xfrm>
            <a:off x="799400" y="5490601"/>
            <a:ext cx="31344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lt1"/>
                </a:solidFill>
                <a:latin typeface="Mulish ExtraBold"/>
                <a:ea typeface="Mulish ExtraBold"/>
                <a:cs typeface="Mulish ExtraBold"/>
                <a:sym typeface="Mulish ExtraBold"/>
              </a:rPr>
              <a:t>Un décideur du domaine de la santé</a:t>
            </a:r>
            <a:endParaRPr sz="2400" dirty="0">
              <a:solidFill>
                <a:schemeClr val="lt1"/>
              </a:solidFill>
              <a:latin typeface="Mulish ExtraBold"/>
              <a:ea typeface="Mulish ExtraBold"/>
              <a:cs typeface="Mulish ExtraBold"/>
              <a:sym typeface="Mulish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0773"/>
            <a:ext cx="10307773" cy="1030777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699636" y="1008915"/>
            <a:ext cx="890850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Le dépistage permet de détecter et de gérer les épidémies précocement et les considérations de coûts ne sont donc pas pertinentes au regard de ses avantages.</a:t>
            </a:r>
            <a:endParaRPr sz="3200" dirty="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89250" y="3179380"/>
            <a:ext cx="6837300" cy="1969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rgbClr val="0764D6"/>
                </a:solidFill>
                <a:latin typeface="Mulish Black"/>
                <a:ea typeface="Mulish Black"/>
                <a:cs typeface="Mulish Black"/>
                <a:sym typeface="Mulish Black"/>
              </a:rPr>
              <a:t>Vous pouvez ainsi affecter les ressources à bon escient sans négliger vos objectifs de santé publique prioritaires.</a:t>
            </a:r>
            <a:endParaRPr sz="2800" dirty="0">
              <a:solidFill>
                <a:srgbClr val="0764D6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2"/>
          <p:cNvSpPr txBox="1"/>
          <p:nvPr/>
        </p:nvSpPr>
        <p:spPr>
          <a:xfrm>
            <a:off x="580700" y="646500"/>
            <a:ext cx="8532300" cy="280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4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Partout dans le monde, les agents de santé communautaires ont montré qu’il était possible de fournir divers services auparavant limités aux établissements de santé.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 txBox="1"/>
          <p:nvPr/>
        </p:nvSpPr>
        <p:spPr>
          <a:xfrm>
            <a:off x="246000" y="1357800"/>
            <a:ext cx="9718800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chemeClr val="lt1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3 millions</a:t>
            </a:r>
            <a:endParaRPr sz="15000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338050" y="727725"/>
            <a:ext cx="8261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Il y a plus de </a:t>
            </a:r>
            <a:endParaRPr sz="6000" dirty="0">
              <a:solidFill>
                <a:srgbClr val="1155CC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322200" y="3305250"/>
            <a:ext cx="95046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d’agents de santé communautaires à travers le monde. </a:t>
            </a:r>
            <a:r>
              <a:rPr lang="en" sz="3000" dirty="0">
                <a:solidFill>
                  <a:srgbClr val="1155CC"/>
                </a:solidFill>
                <a:latin typeface="Mulish SemiBold"/>
                <a:ea typeface="Mulish SemiBold"/>
                <a:cs typeface="Mulish SemiBold"/>
                <a:sym typeface="Mulish SemiBold"/>
              </a:rPr>
              <a:t>(OMS)</a:t>
            </a:r>
            <a:endParaRPr sz="3000" dirty="0">
              <a:solidFill>
                <a:srgbClr val="1155CC"/>
              </a:solidFill>
              <a:latin typeface="Mulish SemiBold"/>
              <a:ea typeface="Mulish SemiBold"/>
              <a:cs typeface="Mulish SemiBold"/>
              <a:sym typeface="Mulish SemiBold"/>
            </a:endParaRPr>
          </a:p>
        </p:txBody>
      </p:sp>
      <p:sp>
        <p:nvSpPr>
          <p:cNvPr id="210" name="Google Shape;210;p33"/>
          <p:cNvSpPr/>
          <p:nvPr/>
        </p:nvSpPr>
        <p:spPr>
          <a:xfrm>
            <a:off x="3129825" y="8528625"/>
            <a:ext cx="6348600" cy="7272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3"/>
          <p:cNvSpPr/>
          <p:nvPr/>
        </p:nvSpPr>
        <p:spPr>
          <a:xfrm>
            <a:off x="3129825" y="7801550"/>
            <a:ext cx="6964200" cy="7806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3"/>
          <p:cNvSpPr/>
          <p:nvPr/>
        </p:nvSpPr>
        <p:spPr>
          <a:xfrm>
            <a:off x="3129825" y="9226976"/>
            <a:ext cx="5306100" cy="7272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3"/>
          <p:cNvSpPr txBox="1"/>
          <p:nvPr/>
        </p:nvSpPr>
        <p:spPr>
          <a:xfrm>
            <a:off x="3129825" y="7704264"/>
            <a:ext cx="9504600" cy="244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Imaginez que chacun d’entre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eux puisse proposer le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dépistage comme service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de routine.</a:t>
            </a:r>
            <a:endParaRPr sz="3200" dirty="0">
              <a:solidFill>
                <a:schemeClr val="lt1"/>
              </a:solidFill>
              <a:latin typeface="Mulish SemiBold"/>
              <a:ea typeface="Mulish SemiBold"/>
              <a:cs typeface="Mulish SemiBold"/>
              <a:sym typeface="Mulish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4"/>
          <p:cNvSpPr txBox="1"/>
          <p:nvPr/>
        </p:nvSpPr>
        <p:spPr>
          <a:xfrm>
            <a:off x="668450" y="851975"/>
            <a:ext cx="91914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42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Maintenir l’accès au dépistage est essentiel, même lorsque le taux de vaccination est élevé.</a:t>
            </a:r>
            <a:endParaRPr sz="42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 txBox="1"/>
          <p:nvPr/>
        </p:nvSpPr>
        <p:spPr>
          <a:xfrm>
            <a:off x="668450" y="851975"/>
            <a:ext cx="725635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La vaccination n’empêche pas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la contamination par le virus responsable de la COVID-19. Le dépistage aide justement à détecter et prendre en charge ces cas.</a:t>
            </a:r>
            <a:endParaRPr sz="32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6"/>
          <p:cNvSpPr txBox="1"/>
          <p:nvPr/>
        </p:nvSpPr>
        <p:spPr>
          <a:xfrm>
            <a:off x="668450" y="851975"/>
            <a:ext cx="919140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Même lorsque les symptômes sont bénins, le dépistage permet aux patients d’obtenir le bon traitement au bon moment.</a:t>
            </a:r>
            <a:endParaRPr sz="42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7"/>
          <p:cNvSpPr txBox="1"/>
          <p:nvPr/>
        </p:nvSpPr>
        <p:spPr>
          <a:xfrm>
            <a:off x="668450" y="962925"/>
            <a:ext cx="70419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5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Il réduit aussi la propagation de l’infection.</a:t>
            </a:r>
            <a:endParaRPr sz="45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8"/>
          <p:cNvSpPr txBox="1"/>
          <p:nvPr/>
        </p:nvSpPr>
        <p:spPr>
          <a:xfrm>
            <a:off x="-7239275" y="741225"/>
            <a:ext cx="6837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matters </a:t>
            </a:r>
            <a:endParaRPr sz="48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because it saves lives!</a:t>
            </a:r>
            <a:endParaRPr sz="48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pic>
        <p:nvPicPr>
          <p:cNvPr id="243" name="Google Shape;2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8"/>
          <p:cNvSpPr txBox="1"/>
          <p:nvPr/>
        </p:nvSpPr>
        <p:spPr>
          <a:xfrm>
            <a:off x="2851475" y="7749600"/>
            <a:ext cx="683730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5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Protégez les plus vulnérables en donnant la priorité au dépistage.</a:t>
            </a:r>
            <a:endParaRPr sz="3300" dirty="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/>
          <p:nvPr/>
        </p:nvSpPr>
        <p:spPr>
          <a:xfrm>
            <a:off x="-7239275" y="741225"/>
            <a:ext cx="6837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matters </a:t>
            </a:r>
            <a:endParaRPr sz="48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because it saves lives!</a:t>
            </a:r>
            <a:endParaRPr sz="48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 txBox="1"/>
          <p:nvPr/>
        </p:nvSpPr>
        <p:spPr>
          <a:xfrm>
            <a:off x="701875" y="741225"/>
            <a:ext cx="79839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40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En temps de crise, les prestataires de services de santé jouent un rôle important.</a:t>
            </a:r>
            <a:endParaRPr sz="4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0"/>
          <p:cNvSpPr txBox="1"/>
          <p:nvPr/>
        </p:nvSpPr>
        <p:spPr>
          <a:xfrm>
            <a:off x="701875" y="741225"/>
            <a:ext cx="7983900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6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La coopération avec le service privé aide les patients à accéder aux tests et aux traitements, à l’endroit et au moment où ils en ont besoin.</a:t>
            </a:r>
            <a:endParaRPr sz="40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37" y="-9137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1"/>
          <p:cNvSpPr txBox="1"/>
          <p:nvPr/>
        </p:nvSpPr>
        <p:spPr>
          <a:xfrm>
            <a:off x="723900" y="930475"/>
            <a:ext cx="6645900" cy="226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45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Les coûts associés au dépistage vont bien au-delà du prix du test.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28850" y="511800"/>
            <a:ext cx="612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102350" y="614150"/>
            <a:ext cx="730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691500" y="461750"/>
            <a:ext cx="76860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6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Le dépistage permet de prendre des décisions éclairées et proactives fondées sur l’impact réel des maladies.</a:t>
            </a:r>
            <a:endParaRPr sz="4500" dirty="0"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2"/>
          <p:cNvSpPr txBox="1"/>
          <p:nvPr/>
        </p:nvSpPr>
        <p:spPr>
          <a:xfrm>
            <a:off x="713424" y="887750"/>
            <a:ext cx="8963975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Ils</a:t>
            </a:r>
            <a:r>
              <a:rPr lang="en-US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comprennent</a:t>
            </a:r>
            <a:r>
              <a:rPr lang="en-US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également</a:t>
            </a:r>
            <a:r>
              <a:rPr lang="en-US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 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Le transport vers le centre de santé le plus proche.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37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3"/>
          <p:cNvSpPr txBox="1"/>
          <p:nvPr/>
        </p:nvSpPr>
        <p:spPr>
          <a:xfrm>
            <a:off x="713424" y="887750"/>
            <a:ext cx="8933495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 err="1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Ils</a:t>
            </a:r>
            <a:r>
              <a:rPr lang="en-US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comprennent</a:t>
            </a:r>
            <a:r>
              <a:rPr lang="en-US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également</a:t>
            </a:r>
            <a:r>
              <a:rPr lang="en-US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 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48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Une journée de salaire perdue en raison des files d’attente.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37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4"/>
          <p:cNvSpPr txBox="1"/>
          <p:nvPr/>
        </p:nvSpPr>
        <p:spPr>
          <a:xfrm>
            <a:off x="713424" y="887750"/>
            <a:ext cx="9466896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Ils</a:t>
            </a:r>
            <a:r>
              <a:rPr lang="en-US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comprennent</a:t>
            </a:r>
            <a:r>
              <a:rPr lang="en-US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également</a:t>
            </a:r>
            <a:r>
              <a:rPr lang="en-US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 :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La </a:t>
            </a:r>
            <a:r>
              <a:rPr lang="en-US" sz="4800" dirty="0" err="1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garde</a:t>
            </a:r>
            <a:r>
              <a:rPr lang="en-US" sz="48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 des enfants.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287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5"/>
          <p:cNvSpPr/>
          <p:nvPr/>
        </p:nvSpPr>
        <p:spPr>
          <a:xfrm>
            <a:off x="701875" y="723825"/>
            <a:ext cx="3465600" cy="7677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5"/>
          <p:cNvSpPr/>
          <p:nvPr/>
        </p:nvSpPr>
        <p:spPr>
          <a:xfrm>
            <a:off x="2807550" y="8094900"/>
            <a:ext cx="5724900" cy="691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5"/>
          <p:cNvSpPr/>
          <p:nvPr/>
        </p:nvSpPr>
        <p:spPr>
          <a:xfrm>
            <a:off x="2807550" y="8741100"/>
            <a:ext cx="6733800" cy="691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5"/>
          <p:cNvSpPr txBox="1"/>
          <p:nvPr/>
        </p:nvSpPr>
        <p:spPr>
          <a:xfrm>
            <a:off x="2829475" y="8225225"/>
            <a:ext cx="7172400" cy="1246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0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Les coûts associés au dépistage vont bien au-delà du prix du test.</a:t>
            </a:r>
            <a:endParaRPr dirty="0"/>
          </a:p>
        </p:txBody>
      </p:sp>
      <p:sp>
        <p:nvSpPr>
          <p:cNvPr id="292" name="Google Shape;292;p45"/>
          <p:cNvSpPr txBox="1"/>
          <p:nvPr/>
        </p:nvSpPr>
        <p:spPr>
          <a:xfrm>
            <a:off x="595195" y="668080"/>
            <a:ext cx="68373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800 millions  </a:t>
            </a:r>
            <a:r>
              <a:rPr lang="fr-FR" sz="4800" dirty="0">
                <a:solidFill>
                  <a:srgbClr val="1155CC"/>
                </a:solidFill>
                <a:latin typeface="Mulish Black"/>
                <a:ea typeface="Mulish Black"/>
                <a:cs typeface="Mulish Black"/>
                <a:sym typeface="Mulish Black"/>
              </a:rPr>
              <a:t>de personnes consacrent au moins 10 % de leur budget aux dépenses de santé. </a:t>
            </a:r>
            <a:r>
              <a:rPr lang="en" sz="2400" b="1" dirty="0">
                <a:solidFill>
                  <a:srgbClr val="1155CC"/>
                </a:solidFill>
                <a:latin typeface="Mulish"/>
                <a:ea typeface="Mulish"/>
                <a:cs typeface="Mulish"/>
                <a:sym typeface="Mulish"/>
              </a:rPr>
              <a:t>(OMS)</a:t>
            </a:r>
            <a:endParaRPr sz="33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137" y="-9137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6"/>
          <p:cNvSpPr txBox="1"/>
          <p:nvPr/>
        </p:nvSpPr>
        <p:spPr>
          <a:xfrm>
            <a:off x="743525" y="821925"/>
            <a:ext cx="75693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400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Procéder en temps voulu à des examens réglementaires des tests permet de garantir la disponibilité de tests de qualité contrôlée lorsqu’ils sont nécessaires.</a:t>
            </a:r>
            <a:endParaRPr sz="3300" dirty="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723900" y="810275"/>
            <a:ext cx="822540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2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Les dirigeants du monde entier se sont engagés à soutenir la couverture sanitaire universelle (CSU), ce qui implique un accès généralisé aux tests.</a:t>
            </a:r>
            <a:endParaRPr dirty="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1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696925" y="849325"/>
            <a:ext cx="721590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6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Le dépistage est un outil puissant qui a aidé les dirigeants nationaux à gérer de nombreuses maladies telles que le paludisme, le VIH, la tuberculose et la COVID-19.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1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718400" y="804325"/>
            <a:ext cx="868468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48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Le dépistage est un pilier des soins de santé primaires.</a:t>
            </a:r>
            <a:endParaRPr sz="4800" dirty="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723900" y="2466625"/>
            <a:ext cx="7485300" cy="152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900" dirty="0">
                <a:solidFill>
                  <a:srgbClr val="0764D6"/>
                </a:solidFill>
                <a:latin typeface="Mulish Black"/>
                <a:ea typeface="Mulish Black"/>
                <a:cs typeface="Mulish Black"/>
                <a:sym typeface="Mulish Black"/>
              </a:rPr>
              <a:t>Sans dépistage, les prestataires de soins de santé primaires ne peuvent ni détecter ni traiter efficacement les maladies.</a:t>
            </a:r>
            <a:endParaRPr sz="2900" dirty="0">
              <a:solidFill>
                <a:srgbClr val="0764D6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ctrTitle"/>
          </p:nvPr>
        </p:nvSpPr>
        <p:spPr>
          <a:xfrm>
            <a:off x="350672" y="1489150"/>
            <a:ext cx="9585600" cy="4105200"/>
          </a:xfrm>
          <a:prstGeom prst="rect">
            <a:avLst/>
          </a:prstGeom>
        </p:spPr>
        <p:txBody>
          <a:bodyPr spcFirstLastPara="1" wrap="square" lIns="129525" tIns="129525" rIns="129525" bIns="1295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1"/>
          </p:nvPr>
        </p:nvSpPr>
        <p:spPr>
          <a:xfrm>
            <a:off x="350663" y="5668250"/>
            <a:ext cx="9585600" cy="15852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718400" y="653975"/>
            <a:ext cx="8504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42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Le dépistage favorise la détection précoce et la gestion des épidémies.</a:t>
            </a:r>
            <a:endParaRPr sz="4200" dirty="0">
              <a:solidFill>
                <a:schemeClr val="lt1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718400" y="2895250"/>
            <a:ext cx="7344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 dirty="0">
                <a:solidFill>
                  <a:srgbClr val="F7931E"/>
                </a:solidFill>
                <a:latin typeface="Mulish Black"/>
                <a:ea typeface="Mulish Black"/>
                <a:cs typeface="Mulish Black"/>
                <a:sym typeface="Mulish Black"/>
              </a:rPr>
              <a:t>Les épidémies peuvent avoir de graves répercussions sur la santé, l’éducation et l’économie.</a:t>
            </a:r>
            <a:endParaRPr sz="24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spcFirstLastPara="1" wrap="square" lIns="129525" tIns="129525" rIns="129525" bIns="1295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700"/>
              </a:spcAft>
              <a:buNone/>
            </a:pP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723900" y="558675"/>
            <a:ext cx="8252460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Le dépistage permet aux populations de gagner du temps et d’économiser de l’argent.</a:t>
            </a:r>
            <a:endParaRPr sz="44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-7239275" y="741225"/>
            <a:ext cx="6837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Testing matters </a:t>
            </a:r>
            <a:endParaRPr sz="48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  <a:latin typeface="Mulish Black"/>
                <a:ea typeface="Mulish Black"/>
                <a:cs typeface="Mulish Black"/>
                <a:sym typeface="Mulish Black"/>
              </a:rPr>
              <a:t>because it saves lives!</a:t>
            </a:r>
            <a:endParaRPr sz="4800">
              <a:solidFill>
                <a:srgbClr val="FFFFFF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05287" cy="1030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723900" y="603700"/>
            <a:ext cx="7587300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dirty="0">
                <a:solidFill>
                  <a:schemeClr val="lt1"/>
                </a:solidFill>
                <a:latin typeface="Mulish Black"/>
                <a:ea typeface="Mulish Black"/>
                <a:cs typeface="Mulish Black"/>
                <a:sym typeface="Mulish Black"/>
              </a:rPr>
              <a:t>Le dépistage protège contre les épidémies et leurs conséquences telles que les confinements et les fermetures d’entreprises et d’écoles.</a:t>
            </a:r>
            <a:endParaRPr sz="4400" dirty="0">
              <a:solidFill>
                <a:srgbClr val="F7931E"/>
              </a:solidFill>
              <a:latin typeface="Mulish Black"/>
              <a:ea typeface="Mulish Black"/>
              <a:cs typeface="Mulish Black"/>
              <a:sym typeface="Mulish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h6a71f3e574e4344bc34f3fc9dd20054 xmlns="6d073afc-325a-40aa-8ca5-093327bee0ce"><Terms xmlns="http://schemas.microsoft.com/office/infopath/2007/PartnerControls"></Terms></h6a71f3e574e4344bc34f3fc9dd20054><j048a4f9aaad4a8990a1d5e5f53cb451 xmlns="6d073afc-325a-40aa-8ca5-093327bee0ce"><Terms xmlns="http://schemas.microsoft.com/office/infopath/2007/PartnerControls"></Terms></j048a4f9aaad4a8990a1d5e5f53cb451><ContentStatus xmlns="ca283e0b-db31-4043-a2ef-b80661bf084a">­</ContentStatus><IconOverlay xmlns="http://schemas.microsoft.com/sharepoint/v4">|pptx|lockoverlay.png</IconOverlay><ContentLanguage xmlns="ca283e0b-db31-4043-a2ef-b80661bf084a">English</ContentLanguage><j169e817e0ee4eb8974e6fc4a2762909 xmlns="6d073afc-325a-40aa-8ca5-093327bee0ce"><Terms xmlns="http://schemas.microsoft.com/office/infopath/2007/PartnerControls"></Terms></j169e817e0ee4eb8974e6fc4a2762909><TaxCatchAll xmlns="6d073afc-325a-40aa-8ca5-093327bee0ce"><Value>14</Value></TaxCatchAll><ga975397408f43e4b84ec8e5a598e523 xmlns="6d073afc-325a-40aa-8ca5-093327bee0ce"><Terms xmlns="http://schemas.microsoft.com/office/infopath/2007/PartnerControls"><TermInfo xmlns="http://schemas.microsoft.com/office/infopath/2007/PartnerControls"><TermName xmlns="http://schemas.microsoft.com/office/infopath/2007/PartnerControls">Programme Division-456D</TermName><TermId xmlns="http://schemas.microsoft.com/office/infopath/2007/PartnerControls">b599cc08-53d0-4ecf-afce-40bdcdf910e2</TermId></TermInfo></Terms></ga975397408f43e4b84ec8e5a598e523><mda26ace941f4791a7314a339fee829c xmlns="6d073afc-325a-40aa-8ca5-093327bee0ce"><Terms xmlns="http://schemas.microsoft.com/office/infopath/2007/PartnerControls"></Terms></mda26ace941f4791a7314a339fee829c><lcf76f155ced4ddcb4097134ff3c332f xmlns="5fb256f3-6233-433a-8366-f24d9efb8dd0"><Terms xmlns="http://schemas.microsoft.com/office/infopath/2007/PartnerControls"></Terms></lcf76f155ced4ddcb4097134ff3c332f><TaxKeywordTaxHTField xmlns="6d073afc-325a-40aa-8ca5-093327bee0ce"><Terms xmlns="http://schemas.microsoft.com/office/infopath/2007/PartnerControls"></Terms></TaxKeywordTaxHTField><_dlc_DocId xmlns="6d073afc-325a-40aa-8ca5-093327bee0ce">K6SJJ6KFD6K2-266479262-284</_dlc_DocId><_dlc_DocIdUrl xmlns="6d073afc-325a-40aa-8ca5-093327bee0ce"><Url>https://unicef.sharepoint.com/teams/PD-AMRDiagnostics/_layouts/15/DocIdRedir.aspx?ID=K6SJJ6KFD6K2-266479262-284</Url><Description>K6SJJ6KFD6K2-266479262-284</Description></_dlc_DocIdUrl><K_UNICEFComments xmlns="65182ab8-747e-4d60-8b70-c4a0a711ff47" xsi:nil="true"></K_UNICEFComments><K_UNICEFApprovedBy xmlns="65182ab8-747e-4d60-8b70-c4a0a711ff47"><UserInfo><DisplayName>Poornima Ravi Shankar</DisplayName><AccountId>19</AccountId><AccountType/></UserInfo></K_UNICEFApprovedBy><IsK_UNICEFApproved xmlns="65182ab8-747e-4d60-8b70-c4a0a711ff47">true</IsK_UNICEFApproved><K_UNICEFRequestedBy xmlns="65182ab8-747e-4d60-8b70-c4a0a711ff47"><UserInfo><DisplayName>Seungha Yu</DisplayName><AccountId>18</AccountId><AccountType/></UserInfo></K_UNICEFRequestedBy><K_UNICEFStatus xmlns="65182ab8-747e-4d 60-8b70-c4a0a711ff47">Approved</K_UNICEFStatus><_vti_ItemDeclaredRecord xmlns="http://schemas.microsoft.com/sharepoint/v3">2024-04-25T14:36:56+00:00</_vti_ItemDeclaredRecord><_vti_ItemHoldRecordStatus xmlns="http://schemas.microsoft.com/sharepoint/v3">273</_vti_ItemHoldRecordStatus></documentManagement></p:properties>
</file>

<file path=customXml/item2.xml><?xml version="1.0" encoding="utf-8"?><ct:contentTypeSchema ct:_="" ma:_="" ma:contentTypeName="UNICEF Document" ma:contentTypeID="0x0101009BA85F8052A6DA4FA3E31FF9F74C697000BF55A68919E6C048973B20742818996D" ma:contentTypeVersion="29" ma:contentTypeDescription="Create a new document." ma:contentTypeScope="" ma:versionID="ac42091db7b92dbf9292d1d43df8f046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b1494cdc9494bb5a14c45bda7d9f89d4" ns1:_="" ns2:_="" ns3:_="" ns4:_="" ns5:_="" ns6:_="" ns7:_="" xmlns:xsd="http://www.w3.org/2001/XMLSchema" xmlns:xs="http://www.w3.org/2001/XMLSchema" xmlns:p="http://schemas.microsoft.com/office/2006/metadata/properties" xmlns:ns1="http://schemas.microsoft.com/sharepoint/v3" xmlns:ns2="ca283e0b-db31-4043-a2ef-b80661bf084a" xmlns:ns3="6d073afc-325a-40aa-8ca5-093327bee0ce" xmlns:ns4="http://schemas.microsoft.com/sharepoint/v4" xmlns:ns5="5fb256f3-6233-433a-8366-f24d9efb8dd0" xmlns:ns6="65182ab8-747e-4d60-8b70-c4a0a711ff47" xmlns:ns7="65182ab8-747e-4d 60-8b70-c4a0a711ff47">
<xsd:import namespace="http://schemas.microsoft.com/sharepoint/v3"/>
<xsd:import namespace="ca283e0b-db31-4043-a2ef-b80661bf084a"/>
<xsd:import namespace="6d073afc-325a-40aa-8ca5-093327bee0ce"/>
<xsd:import namespace="http://schemas.microsoft.com/sharepoint/v4"/>
<xsd:import namespace="5fb256f3-6233-433a-8366-f24d9efb8dd0"/>
<xsd:import namespace="65182ab8-747e-4d60-8b70-c4a0a711ff47"/>
<xsd:import namespace="65182ab8-747e-4d 60-8b70-c4a0a711ff47"/>
<xsd:element name="properties">
<xsd:complexType>
<xsd:sequence>
<xsd:element name="documentManagement">
<xsd:complexType>
<xsd:all>
<xsd:element ref="ns2:ContentLanguage" minOccurs="0"/>
<xsd:element ref="ns2:ContentStatus" minOccurs="0"/>
<xsd:element ref="ns3:h6a71f3e574e4344bc34f3fc9dd20054" minOccurs="0"/>
<xsd:element ref="ns3:_dlc_DocId" minOccurs="0"/>
<xsd:element ref="ns3:_dlc_DocIdUrl" minOccurs="0"/>
<xsd:element ref="ns3:ga975397408f43e4b84ec8e5a598e523" minOccurs="0"/>
<xsd:element ref="ns3:_dlc_DocIdPersistId" minOccurs="0"/>
<xsd:element ref="ns3:mda26ace941f4791a7314a339fee829c" minOccurs="0"/>
<xsd:element ref="ns3:j169e817e0ee4eb8974e6fc4a2762909" minOccurs="0"/>
<xsd:element ref="ns3:TaxCatchAll" minOccurs="0"/>
<xsd:element ref="ns3:j048a4f9aaad4a8990a1d5e5f53cb451" minOccurs="0"/>
<xsd:element ref="ns3:TaxCatchAllLabel" minOccurs="0"/>
<xsd:element ref="ns3:TaxKeywordTaxHTField" minOccurs="0"/>
<xsd:element ref="ns4:IconOverlay" minOccurs="0"/>
<xsd:element ref="ns1:_vti_ItemDeclaredRecord" minOccurs="0"/>
<xsd:element ref="ns1:_vti_ItemHoldRecordStatus" minOccurs="0"/>
<xsd:element ref="ns5:MediaServiceMetadata" minOccurs="0"/>
<xsd:element ref="ns5:MediaServiceFastMetadata" minOccurs="0"/>
<xsd:element ref="ns5:MediaServiceObjectDetectorVersions" minOccurs="0"/>
<xsd:element ref="ns5:MediaServiceDateTaken" minOccurs="0"/>
<xsd:element ref="ns5:MediaServiceGenerationTime" minOccurs="0"/>
<xsd:element ref="ns5:MediaServiceEventHashCode" minOccurs="0"/>
<xsd:element ref="ns5:MediaLengthInSeconds" minOccurs="0"/>
<xsd:element ref="ns5:lcf76f155ced4ddcb4097134ff3c332f" minOccurs="0"/>
<xsd:element ref="ns5:MediaServiceOCR" minOccurs="0"/>
<xsd:element ref="ns3:SharedWithUsers" minOccurs="0"/>
<xsd:element ref="ns3:SharedWithDetails" minOccurs="0"/>
<xsd:element ref="ns6:IsK_UNICEFApproved" minOccurs="0"/>
<xsd:element ref="ns6:K_UNICEFApprovedBy" minOccurs="0"/>
<xsd:element ref="ns6:K_UNICEFComments" minOccurs="0"/>
<xsd:element ref="ns6:K_UNICEFRequestedBy" minOccurs="0"/>
<xsd:element ref="ns7:K_UNICEFStatus" minOccurs="0"/>
<xsd:element ref="ns5:MediaServiceSearchProperties" minOccurs="0"/>
</xsd:all>
</xsd:complexType>
</xsd:element>
</xsd:sequence>
</xsd:complexType>
</xsd:element>
</xsd:schema>
<xsd:schema targetNamespace="http://schemas.microsoft.com/sharepoint/v3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_vti_ItemDeclaredRecord" ma:index="28" nillable="true" ma:displayName="Declared Record" ma:hidden="true" ma:internalName="_vti_ItemDeclaredRecord" ma:readOnly="true">
<xsd:simpleType>
<xsd:restriction base="dms:DateTime"/>
</xsd:simpleType>
</xsd:element>
<xsd:element name="_vti_ItemHoldRecordStatus" ma:index="29" nillable="true" ma:displayName="Hold and Record Status" ma:decimals="0" ma:description="" ma:hidden="true" ma:indexed="true" ma:internalName="_vti_ItemHoldRecordStatus" ma:readOnly="true">
<xsd:simpleType>
<xsd:restriction base="dms:Unknown"/>
</xsd:simpleType>
</xsd:element>
</xsd:schema>
<xsd:schema targetNamespace="ca283e0b-db31-4043-a2ef-b80661bf084a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ContentLanguage" ma:index="3" nillable="true" ma:displayName="Content Language *" ma:default="English" ma:format="RadioButtons" ma:indexed="true" ma:internalName="ContentLanguage">
<xsd:simpleType>
<xsd:restriction base="dms:Choice">
<xsd:enumeration value="English"/>
<xsd:enumeration value="French"/>
<xsd:enumeration value="Spanish"/>
<xsd:enumeration value="Russian"/>
<xsd:enumeration value="Chinese"/>
<xsd:enumeration value="Arabic"/>
<xsd:enumeration value="other"/>
</xsd:restriction>
</xsd:simpleType>
</xsd:element>
<xsd:element name="ContentStatus" ma:index="11" nillable="true" ma:displayName="Content Status" ma:default="­" ma:description="Optional column to indicate document status: draft, final or no status." ma:format="RadioButtons" ma:internalName="ContentStatus">
<xsd:simpleType>
<xsd:restriction base="dms:Choice">
<xsd:enumeration value="­"/>
<xsd:enumeration value="Draft"/>
<xsd:enumeration value="Final"/>
</xsd:restriction>
</xsd:simpleType>
</xsd:element>
</xsd:schema>
<xsd:schema targetNamespace="6d073afc-325a-40aa-8ca5-093327bee0ce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h6a71f3e574e4344bc34f3fc9dd20054" ma:index="15" nillable="true" ma:taxonomy="true" ma:internalName="h6a71f3e574e4344bc34f3fc9dd20054" ma:taxonomyFieldName="Topic" ma:displayName="Topic *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
<xsd:complexType>
<xsd:sequence>
<xsd:element ref="pc:Terms" minOccurs="0" maxOccurs="1"></xsd:element>
</xsd:sequence>
</xsd:complexType>
</xsd:element>
<xsd:element name="_dlc_DocId" ma:index="16" nillable="true" ma:displayName="Document ID Value" ma:description="The value of the document ID assigned to this item." ma:indexed="true" ma:internalName="_dlc_DocId" ma:readOnly="true">
<xsd:simpleType>
<xsd:restriction base="dms:Text"/>
</xsd:simpleType>
</xsd:element>
<xsd:element name="_dlc_DocIdUrl" ma:index="17" nillable="true" ma:displayName="Document ID" ma:description="Permanent link to this document." ma:hidden="true" ma:internalName="_dlc_DocIdUrl" ma:readOnly="true">
<xsd:complexType>
<xsd:complexContent>
<xsd:extension base="dms:URL">
<xsd:sequence>
<xsd:element name="Url" type="dms:ValidUrl" minOccurs="0" nillable="true"/>
<xsd:element name="Description" type="xsd:string" nillable="true"/>
</xsd:sequence>
</xsd:extension>
</xsd:complexContent>
</xsd:complexType>
</xsd:element>
<xsd:element name="ga975397408f43e4b84ec8e5a598e523" ma:index="18" nillable="true" ma:taxonomy="true" ma:internalName="ga975397408f43e4b84ec8e5a598e523" ma:taxonomyFieldName="OfficeDivision" ma:displayName="Office/Division *" ma:default="1033;#Programme Division-456D|b599cc08-53d0-4ecf-afce-40bdcdf910e2" ma:fieldId="{0a975397-408f-43e4-b84e-c8e5a598e523}" ma:sspId="73f51738-d318-4883-9d64-4f0bd0ccc55e" ma:termSetId="1761a25e-44f4-4213-964a-f96c515e12cb" ma:anchorId="00000000-0000-0000-0000-000000000000" ma:open="false" ma:isKeyword="false">
<xsd:complexType>
<xsd:sequence>
<xsd:element ref="pc:Terms" minOccurs="0" maxOccurs="1"></xsd:element>
</xsd:sequence>
</xsd:complexType>
</xsd:element>
<xsd:element name="_dlc_DocIdPersistId" ma:index="19" nillable="true" ma:displayName="Persist ID" ma:description="Keep ID on add." ma:hidden="true" ma:internalName="_dlc_DocIdPersistId" ma:readOnly="true">
<xsd:simpleType>
<xsd:restriction base="dms:Boolean"/>
</xsd:simpleType>
</xsd:element>
<xsd:element name="mda26ace941f4791a7314a339fee829c" ma:index="20" nillable="true" ma:taxonomy="true" ma:internalName="mda26ace941f4791a7314a339fee829c" ma:taxonomyFieldName="DocumentType" ma:displayName="Document Type *" ma:indexed="true" ma:default="" ma:fieldId="{6da26ace-941f-4791-a731-4a339fee829c}" ma:sspId="73f51738-d318-4883-9d64-4f0bd0ccc55e" ma:termSetId="f93b6877-8902-4378-8587-5ec85f36ead9" ma:anchorId="00000000-0000-0000-0000-000000000000" ma:open="false" ma:isKeyword="false">
<xsd:complexType>
<xsd:sequence>
<xsd:element ref="pc:Terms" minOccurs="0" maxOccurs="1"></xsd:element>
</xsd:sequence>
</xsd:complexType>
</xsd:element>
<xsd:element name="j169e817e0ee4eb8974e6fc4a2762909" ma:index="21" nillable="true" ma:taxonomy="true" ma:internalName="j169e817e0ee4eb8974e6fc4a2762909" ma:taxonomyFieldName="CriticalForLongTermRetention" ma:displayName="Critical for long-term retention?" ma:default="" ma:fieldId="{3169e817-e0ee-4eb8-974e-6fc4a2762909}" ma:sspId="73f51738-d318-4883-9d64-4f0bd0ccc55e" ma:termSetId="59f85175-3dbf-4592-9c1d-453af9da4e8b" ma:anchorId="00000000-0000-0000-0000-000000000000" ma:open="false" ma:isKeyword="false">
<xsd:complexType>
<xsd:sequence>
<xsd:element ref="pc:Terms" minOccurs="0" maxOccurs="1"></xsd:element>
</xsd:sequence>
</xsd:complexType>
</xsd:element>
<xsd:element name="TaxCatchAll" ma:index="22" nillable="true" ma:displayName="Taxonomy Catch All Column" ma:hidden="true" ma:list="{374c005a-750c-4ebe-8837-f3dea3d343c5}" ma:internalName="TaxCatchAll" ma:showField="CatchAllData" ma:web="6d073afc-325a-40aa-8ca5-093327bee0ce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xsd:element name="j048a4f9aaad4a8990a1d5e5f53cb451" ma:index="23" nillable="true" ma:taxonomy="true" ma:internalName="j048a4f9aaad4a8990a1d5e5f53cb451" ma:taxonomyFieldName="SystemDTAC" ma:displayName="System-DT-AC" ma:default="" ma:fieldId="{3048a4f9-aaad-4a89-90a1-d5e5f53cb451}" ma:sspId="73f51738-d318-4883-9d64-4f0bd0ccc55e" ma:termSetId="1e3381f3-a35f-499a-9a3c-017e5423e02a" ma:anchorId="00000000-0000-0000-0000-000000000000" ma:open="false" ma:isKeyword="false">
<xsd:complexType>
<xsd:sequence>
<xsd:element ref="pc:Terms" minOccurs="0" maxOccurs="1"></xsd:element>
</xsd:sequence>
</xsd:complexType>
</xsd:element>
<xsd:element name="TaxCatchAllLabel" ma:index="24" nillable="true" ma:displayName="Taxonomy Catch All Column1" ma:hidden="true" ma:list="{374c005a-750c-4ebe-8837-f3dea3d343c5}" ma:internalName="TaxCatchAllLabel" ma:readOnly="true" ma:showField="CatchAllDataLabel" ma:web="6d073afc-325a-40aa-8ca5-093327bee0ce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
<xsd:complexType>
<xsd:sequence>
<xsd:element ref="pc:Terms" minOccurs="0" maxOccurs="1"></xsd:element>
</xsd:sequence>
</xsd:complexType>
</xsd:element>
<xsd:element name="SharedWithUsers" ma:index="40" nillable="true" ma:displayName="Shared With" ma:internalName="SharedWithUsers" ma:readOnly="true">
<xsd:complexType>
<xsd:complexContent>
<xsd:extension base="dms:UserMulti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SharedWithDetails" ma:index="41" nillable="true" ma:displayName="Shared With Details" ma:internalName="SharedWithDetails" ma:readOnly="true">
<xsd:simpleType>
<xsd:restriction base="dms:Note">
<xsd:maxLength value="255"/>
</xsd:restriction>
</xsd:simpleType>
</xsd:element>
</xsd:schema>
<xsd:schema targetNamespace="http://schemas.microsoft.com/sharepoint/v4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IconOverlay" ma:index="27" nillable="true" ma:displayName="IconOverlay" ma:hidden="true" ma:internalName="IconOverlay">
<xsd:simpleType>
<xsd:restriction base="dms:Text"/>
</xsd:simpleType>
</xsd:element>
</xsd:schema>
<xsd:schema targetNamespace="5fb256f3-6233-433a-8366-f24d9efb8dd0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MediaServiceMetadata" ma:index="30" nillable="true" ma:displayName="MediaServiceMetadata" ma:hidden="true" ma:internalName="MediaServiceMetadata" ma:readOnly="true">
<xsd:simpleType>
<xsd:restriction base="dms:Note"/>
</xsd:simpleType>
</xsd:element>
<xsd:element name="MediaServiceFastMetadata" ma:index="31" nillable="true" ma:displayName="MediaServiceFastMetadata" ma:hidden="true" ma:internalName="MediaServiceFastMetadata" ma:readOnly="true">
<xsd:simpleType>
<xsd:restriction base="dms:Note"/>
</xsd:simpleType>
</xsd:element>
<xsd:element name="MediaServiceObjectDetectorVersions" ma:index="32" nillable="true" ma:displayName="MediaServiceObjectDetectorVersions" ma:hidden="true" ma:indexed="true" ma:internalName="MediaServiceObjectDetectorVersions" ma:readOnly="true">
<xsd:simpleType>
<xsd:restriction base="dms:Text"/>
</xsd:simpleType>
</xsd:element>
<xsd:element name="MediaServiceDateTaken" ma:index="33" nillable="true" ma:displayName="MediaServiceDateTaken" ma:hidden="true" ma:indexed="true" ma:internalName="MediaServiceDateTaken" ma:readOnly="true">
<xsd:simpleType>
<xsd:restriction base="dms:Text"/>
</xsd:simpleType>
</xsd:element>
<xsd:element name="MediaServiceGenerationTime" ma:index="34" nillable="true" ma:displayName="MediaServiceGenerationTime" ma:hidden="true" ma:internalName="MediaServiceGenerationTime" ma:readOnly="true">
<xsd:simpleType>
<xsd:restriction base="dms:Text"/>
</xsd:simpleType>
</xsd:element>
<xsd:element name="MediaServiceEventHashCode" ma:index="35" nillable="true" ma:displayName="MediaServiceEventHashCode" ma:hidden="true" ma:internalName="MediaServiceEventHashCode" ma:readOnly="true">
<xsd:simpleType>
<xsd:restriction base="dms:Text"/>
</xsd:simpleType>
</xsd:element>
<xsd:element name="MediaLengthInSeconds" ma:index="36" nillable="true" ma:displayName="MediaLengthInSeconds" ma:hidden="true" ma:internalName="MediaLengthInSeconds" ma:readOnly="true">
<xsd:simpleType>
<xsd:restriction base="dms:Unknown"/>
</xsd:simpleType>
</xsd:element>
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
<xsd:complexType>
<xsd:sequence>
<xsd:element ref="pc:Terms" minOccurs="0" maxOccurs="1"></xsd:element>
</xsd:sequence>
</xsd:complexType>
</xsd:element>
<xsd:element name="MediaServiceOCR" ma:index="39" nillable="true" ma:displayName="Extracted Text" ma:internalName="MediaServiceOCR" ma:readOnly="true">
<xsd:simpleType>
<xsd:restriction base="dms:Note">
<xsd:maxLength value="255"/>
</xsd:restriction>
</xsd:simpleType>
</xsd:element>
<xsd:element name="MediaServiceSearchProperties" ma:index="47" nillable="true" ma:displayName="MediaServiceSearchProperties" ma:hidden="true" ma:internalName="MediaServiceSearchProperties" ma:readOnly="true">
<xsd:simpleType>
<xsd:restriction base="dms:Note"/>
</xsd:simpleType>
</xsd:element>
</xsd:schema>
<xsd:schema targetNamespace="65182ab8-747e-4d60-8b70-c4a0a711ff47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IsK_UNICEFApproved" ma:index="42" nillable="true" ma:displayName="Is K_UNICEF Approved" ma:default="FALSE" ma:internalName="IsK_UNICEFApproved">
<xsd:simpleType>
<xsd:restriction base="dms:Boolean"/>
</xsd:simpleType>
</xsd:element>
<xsd:element name="K_UNICEFApprovedBy" ma:index="43" nillable="true" ma:displayName="K_UNICEF Approved By" ma:list="UserInfo" ma:SharePointGroup="0" ma:internalName="K_UNICEFApprovedBy" ma:showField="ImnName">
<xsd:complexType>
<xsd:complexContent>
<xsd:extension base="dms:User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xsd:element name="K_UNICEFComments" ma:index="44" nillable="true" ma:displayName="K_UNICEF Comments" ma:internalName="K_UNICEFComments">
<xsd:simpleType>
<xsd:restriction base="dms:Note">
<xsd:maxLength value="255"/>
</xsd:restriction>
</xsd:simpleType>
</xsd:element>
<xsd:element name="K_UNICEFRequestedBy" ma:index="45" nillable="true" ma:displayName="K_UNICEF Requested By" ma:list="UserInfo" ma:SharePointGroup="0" ma:internalName="K_UNICEFRequestedBy" ma:showField="ImnName">
<xsd:complexType>
<xsd:complexContent>
<xsd:extension base="dms:User">
<xsd:sequence>
<xsd:element name="UserInfo" minOccurs="0" maxOccurs="unbounded">
<xsd:complexType>
<xsd:sequence>
<xsd:element name="DisplayName" type="xsd:string" minOccurs="0"/>
<xsd:element name="AccountId" type="dms:UserId" minOccurs="0" nillable="true"/>
<xsd:element name="AccountType" type="xsd:string" minOccurs="0"/>
</xsd:sequence>
</xsd:complexType>
</xsd:element>
</xsd:sequence>
</xsd:extension>
</xsd:complexContent>
</xsd:complexType>
</xsd:element>
</xsd:schema>
<xsd:schema targetNamespace="65182ab8-747e-4d 60-8b70-c4a0a711ff47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K_UNICEFStatus" ma:index="46" nillable="true" ma:displayName="K_UNICEF Status" ma:format="Dropdown" ma:internalName="K_UNICEFStatus">
<xsd:simpleType>
<xsd:restriction base="dms:Choice">
<xsd:enumeration value="In Progress"/>
<xsd:enumeration value="Approved"/>
<xsd:enumeration value="Rejected"/>
<xsd:enumeration value="Unpublished"/>
</xsd:restriction>
</xsd:simple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8" ma:displayName="Content Type"/>
<xsd:element ref="dc:title" minOccurs="0" maxOccurs="1" ma:displayName="Title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1AB318-768C-4AEC-9BF6-6272A0C7E408}">
  <ds:schemaRefs>
    <ds:schemaRef ds:uri="http://schemas.microsoft.com/office/2006/metadata/properties"/>
    <ds:schemaRef ds:uri="http://schemas.microsoft.com/office/infopath/2007/PartnerControls"/>
    <ds:schemaRef ds:uri="6d073afc-325a-40aa-8ca5-093327bee0ce"/>
    <ds:schemaRef ds:uri="ca283e0b-db31-4043-a2ef-b80661bf084a"/>
    <ds:schemaRef ds:uri="http://schemas.microsoft.com/sharepoint/v4"/>
    <ds:schemaRef ds:uri="5fb256f3-6233-433a-8366-f24d9efb8dd0"/>
  </ds:schemaRefs>
</ds:datastoreItem>
</file>

<file path=customXml/itemProps2.xml><?xml version="1.0" encoding="utf-8"?>
<ds:datastoreItem xmlns:ds="http://schemas.openxmlformats.org/officeDocument/2006/customXml" ds:itemID="{DFB65BBF-1192-445A-9CF9-C590FBF7258C}"/>
</file>

<file path=customXml/itemProps3.xml><?xml version="1.0" encoding="utf-8"?>
<ds:datastoreItem xmlns:ds="http://schemas.openxmlformats.org/officeDocument/2006/customXml" ds:itemID="{1E99AA1F-C5E7-4C80-817C-08BAB90297E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45F39A1-18BD-4510-A794-3A3DA5FCB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769</Words>
  <Application>Microsoft Office PowerPoint</Application>
  <PresentationFormat>Custom</PresentationFormat>
  <Paragraphs>59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Poppins ExtraBold</vt:lpstr>
      <vt:lpstr>Mulish SemiBold</vt:lpstr>
      <vt:lpstr>Mulish Black</vt:lpstr>
      <vt:lpstr>Mulish</vt:lpstr>
      <vt:lpstr>Mulish ExtraBold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Diksha Mudbhary-Sitaula</dc:creator>
  <cp:lastModifiedBy>Diksha Mudbhary-Sitaula</cp:lastModifiedBy>
  <cp:revision>2</cp:revision>
  <dcterms:modified xsi:type="dcterms:W3CDTF">2024-04-25T11:54:00Z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0x0101009BA85F8052A6DA4FA3E31FF9F74C697000BF55A68919E6C048973B20742818996D</vt:lpwstr>
  </property>
  <property fmtid="{D5CDD505-2E9C-101B-9397-08002B2CF9AE}" pid="3" name="OfficeDivision">
    <vt:lpwstr>14;#Programme Division-456D|b599cc08-53d0-4ecf-afce-40bdcdf910e2</vt:lpwstr>
  </property>
  <property fmtid="{D5CDD505-2E9C-101B-9397-08002B2CF9AE}" pid="4" name="_dlc_DocIdItemGuid">
    <vt:lpwstr>76cd14c6-75a8-4adb-8851-b1c788b25a33</vt:lpwstr>
  </property>
  <property fmtid="{D5CDD505-2E9C-101B-9397-08002B2CF9AE}" pid="5" name="SystemDTAC">
    <vt:lpwstr/>
  </property>
  <property fmtid="{D5CDD505-2E9C-101B-9397-08002B2CF9AE}" pid="6" name="TaxKeyword">
    <vt:lpwstr/>
  </property>
  <property fmtid="{D5CDD505-2E9C-101B-9397-08002B2CF9AE}" pid="7" name="Topic">
    <vt:lpwstr/>
  </property>
  <property fmtid="{D5CDD505-2E9C-101B-9397-08002B2CF9AE}" pid="8" name="CriticalForLongTermRetention">
    <vt:lpwstr/>
  </property>
  <property fmtid="{D5CDD505-2E9C-101B-9397-08002B2CF9AE}" pid="9" name="DocumentType">
    <vt:lpwstr/>
  </property>
  <property fmtid="{D5CDD505-2E9C-101B-9397-08002B2CF9AE}" pid="10" name="MediaServiceImageTags">
    <vt:lpwstr/>
  </property>
  <property fmtid="{D5CDD505-2E9C-101B-9397-08002B2CF9AE}" pid="11" name="ecm_ItemDeleteBlockHolders">
    <vt:lpwstr>ecm_InPlaceRecordLock</vt:lpwstr>
  </property>
  <property fmtid="{D5CDD505-2E9C-101B-9397-08002B2CF9AE}" pid="12" name="ecm_RecordRestrictions">
    <vt:lpwstr>BlockDelete, BlockEdit</vt:lpwstr>
  </property>
  <property fmtid="{D5CDD505-2E9C-101B-9397-08002B2CF9AE}" pid="13" name="ecm_ItemLockHolders">
    <vt:lpwstr>ecm_InPlaceRecordLock</vt:lpwstr>
  </property>
</Properties>
</file>