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20.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11.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tags/tag33.xml" ContentType="application/vnd.openxmlformats-officedocument.presentationml.tags+xml"/>
  <Override PartName="/ppt/tags/tag32.xml" ContentType="application/vnd.openxmlformats-officedocument.presentationml.tags+xml"/>
  <Override PartName="/ppt/tags/tag31.xml" ContentType="application/vnd.openxmlformats-officedocument.presentationml.tags+xml"/>
  <Override PartName="/ppt/tags/tag30.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46.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40.xml" ContentType="application/vnd.openxmlformats-officedocument.presentationml.tags+xml"/>
  <Override PartName="/ppt/tags/tag65.xml" ContentType="application/vnd.openxmlformats-officedocument.presentationml.tags+xml"/>
  <Override PartName="/docProps/core.xml" ContentType="application/vnd.openxmlformats-package.core-properties+xml"/>
  <Override PartName="/ppt/tags/tag39.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21.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38.xml" ContentType="application/vnd.openxmlformats-officedocument.presentationml.tags+xml"/>
  <Override PartName="/ppt/tags/tag60.xml" ContentType="application/vnd.openxmlformats-officedocument.presentationml.tags+xml"/>
  <Override PartName="/ppt/tags/tag37.xml" ContentType="application/vnd.openxmlformats-officedocument.presentationml.tags+xml"/>
  <Override PartName="/ppt/tags/tag61.xml" ContentType="application/vnd.openxmlformats-officedocument.presentationml.tags+xml"/>
  <Override PartName="/ppt/tags/tag43.xml" ContentType="application/vnd.openxmlformats-officedocument.presentationml.tags+xml"/>
  <Override PartName="/ppt/tags/tag62.xml" ContentType="application/vnd.openxmlformats-officedocument.presentationml.tags+xml"/>
  <Override PartName="/ppt/tags/tag36.xml" ContentType="application/vnd.openxmlformats-officedocument.presentationml.tags+xml"/>
  <Override PartName="/ppt/tags/tag63.xml" ContentType="application/vnd.openxmlformats-officedocument.presentationml.tags+xml"/>
  <Override PartName="/ppt/tags/tag35.xml" ContentType="application/vnd.openxmlformats-officedocument.presentationml.tags+xml"/>
  <Override PartName="/ppt/tags/tag44.xml" ContentType="application/vnd.openxmlformats-officedocument.presentationml.tags+xml"/>
  <Override PartName="/ppt/tags/tag64.xml" ContentType="application/vnd.openxmlformats-officedocument.presentationml.tags+xml"/>
  <Override PartName="/ppt/tags/tag34.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5.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61" r:id="rId3"/>
    <p:sldId id="432" r:id="rId4"/>
    <p:sldId id="422" r:id="rId5"/>
    <p:sldId id="433" r:id="rId6"/>
    <p:sldId id="421" r:id="rId7"/>
    <p:sldId id="424" r:id="rId8"/>
    <p:sldId id="434" r:id="rId9"/>
    <p:sldId id="425" r:id="rId10"/>
    <p:sldId id="440" r:id="rId11"/>
    <p:sldId id="436" r:id="rId12"/>
    <p:sldId id="437" r:id="rId13"/>
    <p:sldId id="442" r:id="rId14"/>
    <p:sldId id="441" r:id="rId15"/>
    <p:sldId id="438" r:id="rId16"/>
    <p:sldId id="435" r:id="rId17"/>
    <p:sldId id="439" r:id="rId18"/>
    <p:sldId id="426" r:id="rId19"/>
    <p:sldId id="427" r:id="rId20"/>
    <p:sldId id="428" r:id="rId21"/>
    <p:sldId id="257" r:id="rId2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968"/>
    <a:srgbClr val="0066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0" autoAdjust="0"/>
    <p:restoredTop sz="96613" autoAdjust="0"/>
  </p:normalViewPr>
  <p:slideViewPr>
    <p:cSldViewPr>
      <p:cViewPr varScale="1">
        <p:scale>
          <a:sx n="62" d="100"/>
          <a:sy n="62" d="100"/>
        </p:scale>
        <p:origin x="776" y="56"/>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4.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 Id="rId30"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C3FB7-DCBC-4447-9AA3-4F19E03A8CD9}" type="datetimeFigureOut">
              <a:rPr lang="en-US" smtClean="0"/>
              <a:t>7/19/2023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307BEB-71E0-4748-B98B-6DA68381FD9B}" type="slidenum">
              <a:rPr lang="en-US" smtClean="0"/>
              <a:t>‹#›</a:t>
            </a:fld>
            <a:endParaRPr lang="en-US"/>
          </a:p>
        </p:txBody>
      </p:sp>
    </p:spTree>
    <p:extLst>
      <p:ext uri="{BB962C8B-B14F-4D97-AF65-F5344CB8AC3E}">
        <p14:creationId xmlns:p14="http://schemas.microsoft.com/office/powerpoint/2010/main" val="242457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6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6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6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6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6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65.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46.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3</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664295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15</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16</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17</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111135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18</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1240110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19</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935316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20</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118203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5</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014530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6</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8684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8</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9</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10</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11</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12</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13</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41"/>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15" indent="0" algn="ctr">
              <a:buNone/>
              <a:defRPr>
                <a:solidFill>
                  <a:schemeClr val="tx1">
                    <a:tint val="75000"/>
                  </a:schemeClr>
                </a:solidFill>
              </a:defRPr>
            </a:lvl2pPr>
            <a:lvl3pPr marL="914430" indent="0" algn="ctr">
              <a:buNone/>
              <a:defRPr>
                <a:solidFill>
                  <a:schemeClr val="tx1">
                    <a:tint val="75000"/>
                  </a:schemeClr>
                </a:solidFill>
              </a:defRPr>
            </a:lvl3pPr>
            <a:lvl4pPr marL="1371645" indent="0" algn="ctr">
              <a:buNone/>
              <a:defRPr>
                <a:solidFill>
                  <a:schemeClr val="tx1">
                    <a:tint val="75000"/>
                  </a:schemeClr>
                </a:solidFill>
              </a:defRPr>
            </a:lvl4pPr>
            <a:lvl5pPr marL="1828861" indent="0" algn="ctr">
              <a:buNone/>
              <a:defRPr>
                <a:solidFill>
                  <a:schemeClr val="tx1">
                    <a:tint val="75000"/>
                  </a:schemeClr>
                </a:solidFill>
              </a:defRPr>
            </a:lvl5pPr>
            <a:lvl6pPr marL="2286076" indent="0" algn="ctr">
              <a:buNone/>
              <a:defRPr>
                <a:solidFill>
                  <a:schemeClr val="tx1">
                    <a:tint val="75000"/>
                  </a:schemeClr>
                </a:solidFill>
              </a:defRPr>
            </a:lvl6pPr>
            <a:lvl7pPr marL="2743291" indent="0" algn="ctr">
              <a:buNone/>
              <a:defRPr>
                <a:solidFill>
                  <a:schemeClr val="tx1">
                    <a:tint val="75000"/>
                  </a:schemeClr>
                </a:solidFill>
              </a:defRPr>
            </a:lvl7pPr>
            <a:lvl8pPr marL="3200506" indent="0" algn="ctr">
              <a:buNone/>
              <a:defRPr>
                <a:solidFill>
                  <a:schemeClr val="tx1">
                    <a:tint val="75000"/>
                  </a:schemeClr>
                </a:solidFill>
              </a:defRPr>
            </a:lvl8pPr>
            <a:lvl9pPr marL="365772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55108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2079778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2531" y="274648"/>
            <a:ext cx="365664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590" y="274648"/>
            <a:ext cx="1076679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4057623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3"/>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A5B8246E-6FE4-4074-B39E-8FEB5D8FA6E9}"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2CC5156-1D09-4CFB-944C-19DD70992A51}" type="slidenum">
              <a:rPr lang="en-US"/>
              <a:pPr/>
              <a:t>‹#›</a:t>
            </a:fld>
            <a:endParaRPr lang="en-US"/>
          </a:p>
        </p:txBody>
      </p:sp>
    </p:spTree>
    <p:extLst>
      <p:ext uri="{BB962C8B-B14F-4D97-AF65-F5344CB8AC3E}">
        <p14:creationId xmlns:p14="http://schemas.microsoft.com/office/powerpoint/2010/main" val="3445183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4E7200D-8B27-4191-A139-3558F1E91246}"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84EB4FE-701A-465E-9D6B-21336C9D6520}" type="slidenum">
              <a:rPr lang="en-US"/>
              <a:pPr/>
              <a:t>‹#›</a:t>
            </a:fld>
            <a:endParaRPr lang="en-US"/>
          </a:p>
        </p:txBody>
      </p:sp>
    </p:spTree>
    <p:extLst>
      <p:ext uri="{BB962C8B-B14F-4D97-AF65-F5344CB8AC3E}">
        <p14:creationId xmlns:p14="http://schemas.microsoft.com/office/powerpoint/2010/main" val="2636242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21"/>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0D100CC-4146-4DAB-980D-DA7C849CEFCB}"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B4FC9F6-218B-4340-8C21-FC267C629E20}" type="slidenum">
              <a:rPr lang="en-US"/>
              <a:pPr/>
              <a:t>‹#›</a:t>
            </a:fld>
            <a:endParaRPr lang="en-US"/>
          </a:p>
        </p:txBody>
      </p:sp>
    </p:spTree>
    <p:extLst>
      <p:ext uri="{BB962C8B-B14F-4D97-AF65-F5344CB8AC3E}">
        <p14:creationId xmlns:p14="http://schemas.microsoft.com/office/powerpoint/2010/main" val="90994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7"/>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7"/>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BE746B01-6F6C-41D4-B0D2-EAAB48209C42}" type="datetimeFigureOut">
              <a:rPr lang="en-US"/>
              <a:pPr/>
              <a:t>7/19/2023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425C20B-F27F-4E52-832C-FA1B56F16E47}" type="slidenum">
              <a:rPr lang="en-US"/>
              <a:pPr/>
              <a:t>‹#›</a:t>
            </a:fld>
            <a:endParaRPr lang="en-US"/>
          </a:p>
        </p:txBody>
      </p:sp>
    </p:spTree>
    <p:extLst>
      <p:ext uri="{BB962C8B-B14F-4D97-AF65-F5344CB8AC3E}">
        <p14:creationId xmlns:p14="http://schemas.microsoft.com/office/powerpoint/2010/main" val="1637565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5"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5"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66"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66"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5CBFEDE5-E36C-40B8-942E-407ACA563D2B}" type="datetimeFigureOut">
              <a:rPr lang="en-US"/>
              <a:pPr/>
              <a:t>7/19/2023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BE7688A-0D83-46D3-8F8E-886F29891717}" type="slidenum">
              <a:rPr lang="en-US"/>
              <a:pPr/>
              <a:t>‹#›</a:t>
            </a:fld>
            <a:endParaRPr lang="en-US"/>
          </a:p>
        </p:txBody>
      </p:sp>
    </p:spTree>
    <p:extLst>
      <p:ext uri="{BB962C8B-B14F-4D97-AF65-F5344CB8AC3E}">
        <p14:creationId xmlns:p14="http://schemas.microsoft.com/office/powerpoint/2010/main" val="1402818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2A891D4-9C1C-4235-8ED1-D0744A565A9D}" type="datetimeFigureOut">
              <a:rPr lang="en-US"/>
              <a:pPr/>
              <a:t>7/19/2023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E350B37E-3E64-4585-BA5C-8EF3F479858C}" type="slidenum">
              <a:rPr lang="en-US"/>
              <a:pPr/>
              <a:t>‹#›</a:t>
            </a:fld>
            <a:endParaRPr lang="en-US"/>
          </a:p>
        </p:txBody>
      </p:sp>
    </p:spTree>
    <p:extLst>
      <p:ext uri="{BB962C8B-B14F-4D97-AF65-F5344CB8AC3E}">
        <p14:creationId xmlns:p14="http://schemas.microsoft.com/office/powerpoint/2010/main" val="3370175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8ACF211-DDD0-4CF8-A758-499BEFFF49C7}" type="datetimeFigureOut">
              <a:rPr lang="en-US"/>
              <a:pPr/>
              <a:t>7/19/2023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C8BCBEB2-0A05-4A4A-A416-78785DC2FE95}" type="slidenum">
              <a:rPr lang="en-US"/>
              <a:pPr/>
              <a:t>‹#›</a:t>
            </a:fld>
            <a:endParaRPr lang="en-US"/>
          </a:p>
        </p:txBody>
      </p:sp>
    </p:spTree>
    <p:extLst>
      <p:ext uri="{BB962C8B-B14F-4D97-AF65-F5344CB8AC3E}">
        <p14:creationId xmlns:p14="http://schemas.microsoft.com/office/powerpoint/2010/main" val="528746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54"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503" y="273058"/>
            <a:ext cx="681389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54" y="1435108"/>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753DB39-B4CF-43CA-8680-D6E84B77106B}" type="datetimeFigureOut">
              <a:rPr lang="en-US"/>
              <a:pPr/>
              <a:t>7/19/2023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0A9E05C9-4101-4401-BEF0-49F019BF55C7}" type="slidenum">
              <a:rPr lang="en-US"/>
              <a:pPr/>
              <a:t>‹#›</a:t>
            </a:fld>
            <a:endParaRPr lang="en-US"/>
          </a:p>
        </p:txBody>
      </p:sp>
    </p:spTree>
    <p:extLst>
      <p:ext uri="{BB962C8B-B14F-4D97-AF65-F5344CB8AC3E}">
        <p14:creationId xmlns:p14="http://schemas.microsoft.com/office/powerpoint/2010/main" val="269991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2933521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1"/>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095" y="5367339"/>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6B067B3-AD99-4741-9A95-3C0EB5409636}" type="datetimeFigureOut">
              <a:rPr lang="en-US"/>
              <a:pPr/>
              <a:t>7/19/2023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6BE7CE8-C4E7-4C9F-A047-A0F42E3B19AA}" type="slidenum">
              <a:rPr lang="en-US"/>
              <a:pPr/>
              <a:t>‹#›</a:t>
            </a:fld>
            <a:endParaRPr lang="en-US"/>
          </a:p>
        </p:txBody>
      </p:sp>
    </p:spTree>
    <p:extLst>
      <p:ext uri="{BB962C8B-B14F-4D97-AF65-F5344CB8AC3E}">
        <p14:creationId xmlns:p14="http://schemas.microsoft.com/office/powerpoint/2010/main" val="1875415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822BA8F-B231-4952-87FB-11974DC39D85}"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7CA1A0A-F8E9-4F95-B63E-5462F9AEF2E0}" type="slidenum">
              <a:rPr lang="en-US"/>
              <a:pPr/>
              <a:t>‹#›</a:t>
            </a:fld>
            <a:endParaRPr lang="en-US"/>
          </a:p>
        </p:txBody>
      </p:sp>
    </p:spTree>
    <p:extLst>
      <p:ext uri="{BB962C8B-B14F-4D97-AF65-F5344CB8AC3E}">
        <p14:creationId xmlns:p14="http://schemas.microsoft.com/office/powerpoint/2010/main" val="1133459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6"/>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46"/>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9FD1D2D-9E0E-457A-883E-B30DB9921B19}"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11AB7FF-A420-467D-9C83-DBE0D30CBA03}" type="slidenum">
              <a:rPr lang="en-US"/>
              <a:pPr/>
              <a:t>‹#›</a:t>
            </a:fld>
            <a:endParaRPr lang="en-US"/>
          </a:p>
        </p:txBody>
      </p:sp>
    </p:spTree>
    <p:extLst>
      <p:ext uri="{BB962C8B-B14F-4D97-AF65-F5344CB8AC3E}">
        <p14:creationId xmlns:p14="http://schemas.microsoft.com/office/powerpoint/2010/main" val="17977499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 name="Rectangle 3"/>
          <p:cNvSpPr>
            <a:spLocks noChangeArrowheads="1"/>
          </p:cNvSpPr>
          <p:nvPr userDrawn="1">
            <p:custDataLst>
              <p:tags r:id="rId1"/>
            </p:custDataLst>
          </p:nvPr>
        </p:nvSpPr>
        <p:spPr bwMode="auto">
          <a:xfrm>
            <a:off x="0" y="1"/>
            <a:ext cx="12188825" cy="5165725"/>
          </a:xfrm>
          <a:prstGeom prst="rect">
            <a:avLst/>
          </a:prstGeom>
          <a:solidFill>
            <a:srgbClr val="003366"/>
          </a:solidFill>
          <a:ln w="9525">
            <a:noFill/>
            <a:miter lim="800000"/>
            <a:headEnd/>
            <a:tailEnd/>
          </a:ln>
        </p:spPr>
        <p:txBody>
          <a:bodyPr wrap="none" anchor="ctr"/>
          <a:lstStyle/>
          <a:p>
            <a:pPr defTabSz="457200" fontAlgn="base">
              <a:spcBef>
                <a:spcPct val="0"/>
              </a:spcBef>
              <a:spcAft>
                <a:spcPct val="0"/>
              </a:spcAft>
              <a:defRPr/>
            </a:pPr>
            <a:endParaRPr lang="fr-FR" sz="3600" b="1" i="1" baseline="-25000">
              <a:solidFill>
                <a:prstClr val="black"/>
              </a:solidFill>
              <a:latin typeface="Arial" charset="0"/>
              <a:ea typeface="ＭＳ Ｐゴシック" charset="-128"/>
            </a:endParaRPr>
          </a:p>
        </p:txBody>
      </p:sp>
      <p:pic>
        <p:nvPicPr>
          <p:cNvPr id="4" name="Picture 7"/>
          <p:cNvPicPr>
            <a:picLocks noChangeAspect="1"/>
          </p:cNvPicPr>
          <p:nvPr userDrawn="1"/>
        </p:nvPicPr>
        <p:blipFill>
          <a:blip r:embed="rId3" cstate="print"/>
          <a:srcRect/>
          <a:stretch>
            <a:fillRect/>
          </a:stretch>
        </p:blipFill>
        <p:spPr bwMode="auto">
          <a:xfrm>
            <a:off x="9450572" y="5868989"/>
            <a:ext cx="2556267" cy="822325"/>
          </a:xfrm>
          <a:prstGeom prst="rect">
            <a:avLst/>
          </a:prstGeom>
          <a:noFill/>
          <a:ln w="9525">
            <a:noFill/>
            <a:miter lim="800000"/>
            <a:headEnd/>
            <a:tailEnd/>
          </a:ln>
        </p:spPr>
      </p:pic>
      <p:sp>
        <p:nvSpPr>
          <p:cNvPr id="35845" name="Rectangle 5"/>
          <p:cNvSpPr>
            <a:spLocks noGrp="1" noChangeArrowheads="1"/>
          </p:cNvSpPr>
          <p:nvPr>
            <p:ph type="ctrTitle" sz="quarter"/>
          </p:nvPr>
        </p:nvSpPr>
        <p:spPr bwMode="auto">
          <a:xfrm>
            <a:off x="948020" y="1373188"/>
            <a:ext cx="10360501" cy="3230562"/>
          </a:xfrm>
          <a:noFill/>
        </p:spPr>
        <p:txBody>
          <a:bodyPr anchor="b"/>
          <a:lstStyle>
            <a:lvl1pPr marL="0" indent="0" algn="l">
              <a:tabLst/>
              <a:defRPr sz="2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30785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
        <p:nvSpPr>
          <p:cNvPr id="4" name="Rectangle 3"/>
          <p:cNvSpPr/>
          <p:nvPr userDrawn="1"/>
        </p:nvSpPr>
        <p:spPr>
          <a:xfrm>
            <a:off x="0" y="0"/>
            <a:ext cx="12188825" cy="1143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a:defRPr/>
            </a:pPr>
            <a:endParaRPr lang="en-US" dirty="0">
              <a:solidFill>
                <a:prstClr val="white"/>
              </a:solidFill>
            </a:endParaRPr>
          </a:p>
        </p:txBody>
      </p:sp>
      <p:sp>
        <p:nvSpPr>
          <p:cNvPr id="2" name="Title 1"/>
          <p:cNvSpPr>
            <a:spLocks noGrp="1"/>
          </p:cNvSpPr>
          <p:nvPr>
            <p:ph type="ctrTitle"/>
          </p:nvPr>
        </p:nvSpPr>
        <p:spPr>
          <a:xfrm>
            <a:off x="203147" y="1"/>
            <a:ext cx="11782531" cy="1219199"/>
          </a:xfrm>
        </p:spPr>
        <p:txBody>
          <a:bodyPr>
            <a:normAutofit/>
          </a:bodyPr>
          <a:lstStyle>
            <a:lvl1pPr algn="l">
              <a:defRPr sz="3200" baseline="0">
                <a:solidFill>
                  <a:schemeClr val="bg1"/>
                </a:solidFill>
              </a:defRPr>
            </a:lvl1pPr>
          </a:lstStyle>
          <a:p>
            <a:r>
              <a:rPr lang="en-US" dirty="0"/>
              <a:t>Click to edit Master title style</a:t>
            </a:r>
          </a:p>
        </p:txBody>
      </p:sp>
      <p:sp>
        <p:nvSpPr>
          <p:cNvPr id="8" name="Content Placeholder 8"/>
          <p:cNvSpPr>
            <a:spLocks noGrp="1"/>
          </p:cNvSpPr>
          <p:nvPr>
            <p:ph sz="quarter" idx="11"/>
          </p:nvPr>
        </p:nvSpPr>
        <p:spPr>
          <a:xfrm>
            <a:off x="914162" y="1676400"/>
            <a:ext cx="10969943" cy="46482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2"/>
          <p:cNvSpPr>
            <a:spLocks noGrp="1"/>
          </p:cNvSpPr>
          <p:nvPr>
            <p:ph type="sldNum" sz="quarter" idx="12"/>
          </p:nvPr>
        </p:nvSpPr>
        <p:spPr>
          <a:xfrm>
            <a:off x="11071516" y="6356351"/>
            <a:ext cx="914162" cy="365125"/>
          </a:xfrm>
        </p:spPr>
        <p:txBody>
          <a:bodyPr/>
          <a:lstStyle>
            <a:lvl1pPr>
              <a:defRPr/>
            </a:lvl1pPr>
          </a:lstStyle>
          <a:p>
            <a:pPr>
              <a:defRPr/>
            </a:pPr>
            <a:fld id="{C7437959-1618-44A4-9EB4-CCE6EA050C2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06183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15"/>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22"/>
            <a:ext cx="10360501" cy="1500187"/>
          </a:xfrm>
        </p:spPr>
        <p:txBody>
          <a:bodyPr anchor="b"/>
          <a:lstStyle>
            <a:lvl1pPr marL="0" indent="0">
              <a:buNone/>
              <a:defRPr sz="2000">
                <a:solidFill>
                  <a:schemeClr val="tx1">
                    <a:tint val="75000"/>
                  </a:schemeClr>
                </a:solidFill>
              </a:defRPr>
            </a:lvl1pPr>
            <a:lvl2pPr marL="457215" indent="0">
              <a:buNone/>
              <a:defRPr sz="1800">
                <a:solidFill>
                  <a:schemeClr val="tx1">
                    <a:tint val="75000"/>
                  </a:schemeClr>
                </a:solidFill>
              </a:defRPr>
            </a:lvl2pPr>
            <a:lvl3pPr marL="914430" indent="0">
              <a:buNone/>
              <a:defRPr sz="1600">
                <a:solidFill>
                  <a:schemeClr val="tx1">
                    <a:tint val="75000"/>
                  </a:schemeClr>
                </a:solidFill>
              </a:defRPr>
            </a:lvl3pPr>
            <a:lvl4pPr marL="1371645" indent="0">
              <a:buNone/>
              <a:defRPr sz="1400">
                <a:solidFill>
                  <a:schemeClr val="tx1">
                    <a:tint val="75000"/>
                  </a:schemeClr>
                </a:solidFill>
              </a:defRPr>
            </a:lvl4pPr>
            <a:lvl5pPr marL="1828861" indent="0">
              <a:buNone/>
              <a:defRPr sz="1400">
                <a:solidFill>
                  <a:schemeClr val="tx1">
                    <a:tint val="75000"/>
                  </a:schemeClr>
                </a:solidFill>
              </a:defRPr>
            </a:lvl5pPr>
            <a:lvl6pPr marL="2286076" indent="0">
              <a:buNone/>
              <a:defRPr sz="1400">
                <a:solidFill>
                  <a:schemeClr val="tx1">
                    <a:tint val="75000"/>
                  </a:schemeClr>
                </a:solidFill>
              </a:defRPr>
            </a:lvl6pPr>
            <a:lvl7pPr marL="2743291" indent="0">
              <a:buNone/>
              <a:defRPr sz="1400">
                <a:solidFill>
                  <a:schemeClr val="tx1">
                    <a:tint val="75000"/>
                  </a:schemeClr>
                </a:solidFill>
              </a:defRPr>
            </a:lvl7pPr>
            <a:lvl8pPr marL="3200506" indent="0">
              <a:buNone/>
              <a:defRPr sz="1400">
                <a:solidFill>
                  <a:schemeClr val="tx1">
                    <a:tint val="75000"/>
                  </a:schemeClr>
                </a:solidFill>
              </a:defRPr>
            </a:lvl8pPr>
            <a:lvl9pPr marL="365772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75346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4FB966-46BA-46AB-B337-6AC062CD868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149692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3" y="1535113"/>
            <a:ext cx="5385514" cy="639762"/>
          </a:xfrm>
        </p:spPr>
        <p:txBody>
          <a:bodyPr anchor="b"/>
          <a:lstStyle>
            <a:lvl1pPr marL="0" indent="0">
              <a:buNone/>
              <a:defRPr sz="2399" b="1"/>
            </a:lvl1pPr>
            <a:lvl2pPr marL="457215" indent="0">
              <a:buNone/>
              <a:defRPr sz="2000" b="1"/>
            </a:lvl2pPr>
            <a:lvl3pPr marL="914430" indent="0">
              <a:buNone/>
              <a:defRPr sz="1800" b="1"/>
            </a:lvl3pPr>
            <a:lvl4pPr marL="1371645" indent="0">
              <a:buNone/>
              <a:defRPr sz="1600" b="1"/>
            </a:lvl4pPr>
            <a:lvl5pPr marL="1828861" indent="0">
              <a:buNone/>
              <a:defRPr sz="1600" b="1"/>
            </a:lvl5pPr>
            <a:lvl6pPr marL="2286076" indent="0">
              <a:buNone/>
              <a:defRPr sz="1600" b="1"/>
            </a:lvl6pPr>
            <a:lvl7pPr marL="2743291" indent="0">
              <a:buNone/>
              <a:defRPr sz="1600" b="1"/>
            </a:lvl7pPr>
            <a:lvl8pPr marL="3200506" indent="0">
              <a:buNone/>
              <a:defRPr sz="1600" b="1"/>
            </a:lvl8pPr>
            <a:lvl9pPr marL="365772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3" y="2174875"/>
            <a:ext cx="5385514"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61" y="1535113"/>
            <a:ext cx="5387630" cy="639762"/>
          </a:xfrm>
        </p:spPr>
        <p:txBody>
          <a:bodyPr anchor="b"/>
          <a:lstStyle>
            <a:lvl1pPr marL="0" indent="0">
              <a:buNone/>
              <a:defRPr sz="2399" b="1"/>
            </a:lvl1pPr>
            <a:lvl2pPr marL="457215" indent="0">
              <a:buNone/>
              <a:defRPr sz="2000" b="1"/>
            </a:lvl2pPr>
            <a:lvl3pPr marL="914430" indent="0">
              <a:buNone/>
              <a:defRPr sz="1800" b="1"/>
            </a:lvl3pPr>
            <a:lvl4pPr marL="1371645" indent="0">
              <a:buNone/>
              <a:defRPr sz="1600" b="1"/>
            </a:lvl4pPr>
            <a:lvl5pPr marL="1828861" indent="0">
              <a:buNone/>
              <a:defRPr sz="1600" b="1"/>
            </a:lvl5pPr>
            <a:lvl6pPr marL="2286076" indent="0">
              <a:buNone/>
              <a:defRPr sz="1600" b="1"/>
            </a:lvl6pPr>
            <a:lvl7pPr marL="2743291" indent="0">
              <a:buNone/>
              <a:defRPr sz="1600" b="1"/>
            </a:lvl7pPr>
            <a:lvl8pPr marL="3200506" indent="0">
              <a:buNone/>
              <a:defRPr sz="1600" b="1"/>
            </a:lvl8pPr>
            <a:lvl9pPr marL="365772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61" y="2174875"/>
            <a:ext cx="5387630"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4FB966-46BA-46AB-B337-6AC062CD8688}"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86295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4FB966-46BA-46AB-B337-6AC062CD8688}"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151329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FB966-46BA-46AB-B337-6AC062CD8688}"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346647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53"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8" y="273061"/>
            <a:ext cx="6813893" cy="5853113"/>
          </a:xfrm>
        </p:spPr>
        <p:txBody>
          <a:bodyPr/>
          <a:lstStyle>
            <a:lvl1pPr>
              <a:defRPr sz="3201"/>
            </a:lvl1pPr>
            <a:lvl2pPr>
              <a:defRPr sz="2801"/>
            </a:lvl2pPr>
            <a:lvl3pPr>
              <a:defRPr sz="2399"/>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53" y="1435103"/>
            <a:ext cx="4010039" cy="4691063"/>
          </a:xfrm>
        </p:spPr>
        <p:txBody>
          <a:bodyPr/>
          <a:lstStyle>
            <a:lvl1pPr marL="0" indent="0">
              <a:buNone/>
              <a:defRPr sz="1400"/>
            </a:lvl1pPr>
            <a:lvl2pPr marL="457215" indent="0">
              <a:buNone/>
              <a:defRPr sz="1200"/>
            </a:lvl2pPr>
            <a:lvl3pPr marL="914430" indent="0">
              <a:buNone/>
              <a:defRPr sz="1000"/>
            </a:lvl3pPr>
            <a:lvl4pPr marL="1371645" indent="0">
              <a:buNone/>
              <a:defRPr sz="900"/>
            </a:lvl4pPr>
            <a:lvl5pPr marL="1828861" indent="0">
              <a:buNone/>
              <a:defRPr sz="900"/>
            </a:lvl5pPr>
            <a:lvl6pPr marL="2286076" indent="0">
              <a:buNone/>
              <a:defRPr sz="900"/>
            </a:lvl6pPr>
            <a:lvl7pPr marL="2743291" indent="0">
              <a:buNone/>
              <a:defRPr sz="900"/>
            </a:lvl7pPr>
            <a:lvl8pPr marL="3200506" indent="0">
              <a:buNone/>
              <a:defRPr sz="900"/>
            </a:lvl8pPr>
            <a:lvl9pPr marL="365772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FB966-46BA-46AB-B337-6AC062CD868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297359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1"/>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1"/>
            </a:lvl1pPr>
            <a:lvl2pPr marL="457215" indent="0">
              <a:buNone/>
              <a:defRPr sz="2801"/>
            </a:lvl2pPr>
            <a:lvl3pPr marL="914430" indent="0">
              <a:buNone/>
              <a:defRPr sz="2399"/>
            </a:lvl3pPr>
            <a:lvl4pPr marL="1371645" indent="0">
              <a:buNone/>
              <a:defRPr sz="2000"/>
            </a:lvl4pPr>
            <a:lvl5pPr marL="1828861" indent="0">
              <a:buNone/>
              <a:defRPr sz="2000"/>
            </a:lvl5pPr>
            <a:lvl6pPr marL="2286076" indent="0">
              <a:buNone/>
              <a:defRPr sz="2000"/>
            </a:lvl6pPr>
            <a:lvl7pPr marL="2743291" indent="0">
              <a:buNone/>
              <a:defRPr sz="2000"/>
            </a:lvl7pPr>
            <a:lvl8pPr marL="3200506" indent="0">
              <a:buNone/>
              <a:defRPr sz="2000"/>
            </a:lvl8pPr>
            <a:lvl9pPr marL="3657721" indent="0">
              <a:buNone/>
              <a:defRPr sz="2000"/>
            </a:lvl9pPr>
          </a:lstStyle>
          <a:p>
            <a:r>
              <a:rPr lang="en-US"/>
              <a:t>Click icon to add picture</a:t>
            </a:r>
          </a:p>
        </p:txBody>
      </p:sp>
      <p:sp>
        <p:nvSpPr>
          <p:cNvPr id="4" name="Text Placeholder 3"/>
          <p:cNvSpPr>
            <a:spLocks noGrp="1"/>
          </p:cNvSpPr>
          <p:nvPr>
            <p:ph type="body" sz="half" idx="2"/>
          </p:nvPr>
        </p:nvSpPr>
        <p:spPr>
          <a:xfrm>
            <a:off x="2389095" y="5367339"/>
            <a:ext cx="7313295" cy="804862"/>
          </a:xfrm>
        </p:spPr>
        <p:txBody>
          <a:bodyPr/>
          <a:lstStyle>
            <a:lvl1pPr marL="0" indent="0">
              <a:buNone/>
              <a:defRPr sz="1400"/>
            </a:lvl1pPr>
            <a:lvl2pPr marL="457215" indent="0">
              <a:buNone/>
              <a:defRPr sz="1200"/>
            </a:lvl2pPr>
            <a:lvl3pPr marL="914430" indent="0">
              <a:buNone/>
              <a:defRPr sz="1000"/>
            </a:lvl3pPr>
            <a:lvl4pPr marL="1371645" indent="0">
              <a:buNone/>
              <a:defRPr sz="900"/>
            </a:lvl4pPr>
            <a:lvl5pPr marL="1828861" indent="0">
              <a:buNone/>
              <a:defRPr sz="900"/>
            </a:lvl5pPr>
            <a:lvl6pPr marL="2286076" indent="0">
              <a:buNone/>
              <a:defRPr sz="900"/>
            </a:lvl6pPr>
            <a:lvl7pPr marL="2743291" indent="0">
              <a:buNone/>
              <a:defRPr sz="900"/>
            </a:lvl7pPr>
            <a:lvl8pPr marL="3200506" indent="0">
              <a:buNone/>
              <a:defRPr sz="900"/>
            </a:lvl8pPr>
            <a:lvl9pPr marL="365772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FB966-46BA-46AB-B337-6AC062CD868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50989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66"/>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FB966-46BA-46AB-B337-6AC062CD8688}" type="datetimeFigureOut">
              <a:rPr lang="en-US" smtClean="0"/>
              <a:t>7/19/2023</a:t>
            </a:fld>
            <a:endParaRPr lang="en-US"/>
          </a:p>
        </p:txBody>
      </p:sp>
      <p:sp>
        <p:nvSpPr>
          <p:cNvPr id="5" name="Footer Placeholder 4"/>
          <p:cNvSpPr>
            <a:spLocks noGrp="1"/>
          </p:cNvSpPr>
          <p:nvPr>
            <p:ph type="ftr" sz="quarter" idx="3"/>
          </p:nvPr>
        </p:nvSpPr>
        <p:spPr>
          <a:xfrm>
            <a:off x="4164515" y="6356366"/>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66"/>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FA6D8-A713-4E5E-9E07-C3AC10CF2DC1}" type="slidenum">
              <a:rPr lang="en-US" smtClean="0"/>
              <a:t>‹#›</a:t>
            </a:fld>
            <a:endParaRPr lang="en-US"/>
          </a:p>
        </p:txBody>
      </p:sp>
    </p:spTree>
    <p:extLst>
      <p:ext uri="{BB962C8B-B14F-4D97-AF65-F5344CB8AC3E}">
        <p14:creationId xmlns:p14="http://schemas.microsoft.com/office/powerpoint/2010/main" val="1045477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30" rtl="0" eaLnBrk="1" latinLnBrk="0" hangingPunct="1">
        <a:spcBef>
          <a:spcPct val="0"/>
        </a:spcBef>
        <a:buNone/>
        <a:defRPr sz="4400" kern="1200">
          <a:solidFill>
            <a:schemeClr val="tx1"/>
          </a:solidFill>
          <a:latin typeface="+mj-lt"/>
          <a:ea typeface="+mj-ea"/>
          <a:cs typeface="+mj-cs"/>
        </a:defRPr>
      </a:lvl1pPr>
    </p:titleStyle>
    <p:bodyStyle>
      <a:lvl1pPr marL="342912" indent="-342912" algn="l" defTabSz="914430"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2974" indent="-285759" algn="l" defTabSz="914430"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040" indent="-228608" algn="l" defTabSz="91443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3pPr>
      <a:lvl4pPr marL="160025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6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8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9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15"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2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30" rtl="0" eaLnBrk="1" latinLnBrk="0" hangingPunct="1">
        <a:defRPr sz="1800" kern="1200">
          <a:solidFill>
            <a:schemeClr val="tx1"/>
          </a:solidFill>
          <a:latin typeface="+mn-lt"/>
          <a:ea typeface="+mn-ea"/>
          <a:cs typeface="+mn-cs"/>
        </a:defRPr>
      </a:lvl1pPr>
      <a:lvl2pPr marL="457215" algn="l" defTabSz="914430" rtl="0" eaLnBrk="1" latinLnBrk="0" hangingPunct="1">
        <a:defRPr sz="1800" kern="1200">
          <a:solidFill>
            <a:schemeClr val="tx1"/>
          </a:solidFill>
          <a:latin typeface="+mn-lt"/>
          <a:ea typeface="+mn-ea"/>
          <a:cs typeface="+mn-cs"/>
        </a:defRPr>
      </a:lvl2pPr>
      <a:lvl3pPr marL="914430" algn="l" defTabSz="914430" rtl="0" eaLnBrk="1" latinLnBrk="0" hangingPunct="1">
        <a:defRPr sz="1800" kern="1200">
          <a:solidFill>
            <a:schemeClr val="tx1"/>
          </a:solidFill>
          <a:latin typeface="+mn-lt"/>
          <a:ea typeface="+mn-ea"/>
          <a:cs typeface="+mn-cs"/>
        </a:defRPr>
      </a:lvl3pPr>
      <a:lvl4pPr marL="1371645" algn="l" defTabSz="914430" rtl="0" eaLnBrk="1" latinLnBrk="0" hangingPunct="1">
        <a:defRPr sz="1800" kern="1200">
          <a:solidFill>
            <a:schemeClr val="tx1"/>
          </a:solidFill>
          <a:latin typeface="+mn-lt"/>
          <a:ea typeface="+mn-ea"/>
          <a:cs typeface="+mn-cs"/>
        </a:defRPr>
      </a:lvl4pPr>
      <a:lvl5pPr marL="1828861" algn="l" defTabSz="914430" rtl="0" eaLnBrk="1" latinLnBrk="0" hangingPunct="1">
        <a:defRPr sz="1800" kern="1200">
          <a:solidFill>
            <a:schemeClr val="tx1"/>
          </a:solidFill>
          <a:latin typeface="+mn-lt"/>
          <a:ea typeface="+mn-ea"/>
          <a:cs typeface="+mn-cs"/>
        </a:defRPr>
      </a:lvl5pPr>
      <a:lvl6pPr marL="2286076" algn="l" defTabSz="914430" rtl="0" eaLnBrk="1" latinLnBrk="0" hangingPunct="1">
        <a:defRPr sz="1800" kern="1200">
          <a:solidFill>
            <a:schemeClr val="tx1"/>
          </a:solidFill>
          <a:latin typeface="+mn-lt"/>
          <a:ea typeface="+mn-ea"/>
          <a:cs typeface="+mn-cs"/>
        </a:defRPr>
      </a:lvl6pPr>
      <a:lvl7pPr marL="2743291" algn="l" defTabSz="914430" rtl="0" eaLnBrk="1" latinLnBrk="0" hangingPunct="1">
        <a:defRPr sz="1800" kern="1200">
          <a:solidFill>
            <a:schemeClr val="tx1"/>
          </a:solidFill>
          <a:latin typeface="+mn-lt"/>
          <a:ea typeface="+mn-ea"/>
          <a:cs typeface="+mn-cs"/>
        </a:defRPr>
      </a:lvl7pPr>
      <a:lvl8pPr marL="3200506" algn="l" defTabSz="914430" rtl="0" eaLnBrk="1" latinLnBrk="0" hangingPunct="1">
        <a:defRPr sz="1800" kern="1200">
          <a:solidFill>
            <a:schemeClr val="tx1"/>
          </a:solidFill>
          <a:latin typeface="+mn-lt"/>
          <a:ea typeface="+mn-ea"/>
          <a:cs typeface="+mn-cs"/>
        </a:defRPr>
      </a:lvl8pPr>
      <a:lvl9pPr marL="3657721" algn="l" defTabSz="9144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441" y="274638"/>
            <a:ext cx="1096994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441" y="1600201"/>
            <a:ext cx="1096994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cs typeface="Arial" pitchFamily="34" charset="0"/>
              </a:defRPr>
            </a:lvl1pPr>
          </a:lstStyle>
          <a:p>
            <a:pPr defTabSz="457200" fontAlgn="base">
              <a:spcBef>
                <a:spcPct val="0"/>
              </a:spcBef>
              <a:spcAft>
                <a:spcPct val="0"/>
              </a:spcAft>
            </a:pPr>
            <a:fld id="{66E598C6-85FB-49CF-9598-4141538CDB89}" type="datetimeFigureOut">
              <a:rPr lang="en-US">
                <a:ea typeface="ＭＳ Ｐゴシック" pitchFamily="34" charset="-128"/>
              </a:rPr>
              <a:pPr defTabSz="457200" fontAlgn="base">
                <a:spcBef>
                  <a:spcPct val="0"/>
                </a:spcBef>
                <a:spcAft>
                  <a:spcPct val="0"/>
                </a:spcAft>
              </a:pPr>
              <a:t>7/19/2023</a:t>
            </a:fld>
            <a:endParaRPr lang="en-US">
              <a:ea typeface="ＭＳ Ｐゴシック" pitchFamily="34" charset="-128"/>
            </a:endParaRPr>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defTabSz="457200" fontAlgn="base">
              <a:spcBef>
                <a:spcPct val="0"/>
              </a:spcBef>
              <a:spcAft>
                <a:spcPct val="0"/>
              </a:spcAft>
            </a:pPr>
            <a:fld id="{2ED0509E-B6D7-4C27-B650-3B8CA4CC89B5}" type="slidenum">
              <a:rPr lang="en-US">
                <a:ea typeface="ＭＳ Ｐゴシック" pitchFamily="34" charset="-128"/>
              </a:rPr>
              <a:pPr defTabSz="457200" fontAlgn="base">
                <a:spcBef>
                  <a:spcPct val="0"/>
                </a:spcBef>
                <a:spcAft>
                  <a:spcPct val="0"/>
                </a:spcAft>
              </a:pPr>
              <a:t>‹#›</a:t>
            </a:fld>
            <a:endParaRPr lang="en-US">
              <a:ea typeface="ＭＳ Ｐゴシック" pitchFamily="34" charset="-128"/>
            </a:endParaRPr>
          </a:p>
        </p:txBody>
      </p:sp>
    </p:spTree>
    <p:extLst>
      <p:ext uri="{BB962C8B-B14F-4D97-AF65-F5344CB8AC3E}">
        <p14:creationId xmlns:p14="http://schemas.microsoft.com/office/powerpoint/2010/main" val="1393840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slideLayout" Target="../slideLayouts/slideLayout24.xml"/><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tags" Target="../tags/tag59.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0" Type="http://schemas.openxmlformats.org/officeDocument/2006/relationships/tags" Target="../tags/tag57.xml"/><Relationship Id="rId4" Type="http://schemas.openxmlformats.org/officeDocument/2006/relationships/tags" Target="../tags/tag51.xml"/><Relationship Id="rId9" Type="http://schemas.openxmlformats.org/officeDocument/2006/relationships/tags" Target="../tags/tag5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slideLayout" Target="../slideLayouts/slideLayout24.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Layout" Target="../slideLayouts/slideLayout24.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tags" Target="../tags/tag2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slideLayout" Target="../slideLayouts/slideLayout24.xml"/><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tags" Target="../tags/tag4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tags" Target="../tags/tag40.xml"/><Relationship Id="rId5" Type="http://schemas.openxmlformats.org/officeDocument/2006/relationships/tags" Target="../tags/tag34.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593" y="1593"/>
          <a:ext cx="1588" cy="1588"/>
        </p:xfrm>
        <a:graphic>
          <a:graphicData uri="http://schemas.openxmlformats.org/presentationml/2006/ole">
            <mc:AlternateContent xmlns:mc="http://schemas.openxmlformats.org/markup-compatibility/2006">
              <mc:Choice xmlns:v="urn:schemas-microsoft-com:vml" Requires="v">
                <p:oleObj spid="_x0000_s243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93" y="1593"/>
                        <a:ext cx="1588" cy="1588"/>
                      </a:xfrm>
                      <a:prstGeom prst="rect">
                        <a:avLst/>
                      </a:prstGeom>
                    </p:spPr>
                  </p:pic>
                </p:oleObj>
              </mc:Fallback>
            </mc:AlternateContent>
          </a:graphicData>
        </a:graphic>
      </p:graphicFrame>
      <p:sp>
        <p:nvSpPr>
          <p:cNvPr id="3" name="Slide Number Placeholder 2"/>
          <p:cNvSpPr>
            <a:spLocks noGrp="1"/>
          </p:cNvSpPr>
          <p:nvPr>
            <p:ph type="sldNum" sz="quarter" idx="12"/>
          </p:nvPr>
        </p:nvSpPr>
        <p:spPr>
          <a:xfrm>
            <a:off x="9146097" y="6356363"/>
            <a:ext cx="2742486" cy="365125"/>
          </a:xfrm>
        </p:spPr>
        <p:txBody>
          <a:bodyPr/>
          <a:lstStyle/>
          <a:p>
            <a:pPr defTabSz="914430">
              <a:defRPr/>
            </a:pPr>
            <a:fld id="{9055F44C-6543-40DE-AE7E-D49E41E959D7}" type="slidenum">
              <a:rPr lang="en-US">
                <a:solidFill>
                  <a:prstClr val="black">
                    <a:tint val="75000"/>
                  </a:prstClr>
                </a:solidFill>
                <a:latin typeface="Calibri" panose="020F0502020204030204"/>
              </a:rPr>
              <a:pPr defTabSz="914430">
                <a:defRPr/>
              </a:pPr>
              <a:t>1</a:t>
            </a:fld>
            <a:endParaRPr lang="en-US" dirty="0">
              <a:solidFill>
                <a:prstClr val="black">
                  <a:tint val="75000"/>
                </a:prstClr>
              </a:solidFill>
              <a:latin typeface="Calibri" panose="020F0502020204030204"/>
            </a:endParaRPr>
          </a:p>
        </p:txBody>
      </p:sp>
      <p:sp>
        <p:nvSpPr>
          <p:cNvPr id="2" name="Rectangle 1"/>
          <p:cNvSpPr/>
          <p:nvPr/>
        </p:nvSpPr>
        <p:spPr>
          <a:xfrm>
            <a:off x="3" y="3"/>
            <a:ext cx="12188825" cy="4958496"/>
          </a:xfrm>
          <a:prstGeom prst="rect">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89" name="TextBox 4"/>
          <p:cNvSpPr txBox="1"/>
          <p:nvPr/>
        </p:nvSpPr>
        <p:spPr>
          <a:xfrm>
            <a:off x="379412" y="2270007"/>
            <a:ext cx="11210866"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dirty="0">
                <a:solidFill>
                  <a:schemeClr val="bg1"/>
                </a:solidFill>
              </a:rPr>
              <a:t>Data Management for POC EID</a:t>
            </a:r>
          </a:p>
          <a:p>
            <a:r>
              <a:rPr lang="en-US" sz="2800" i="1" dirty="0">
                <a:solidFill>
                  <a:schemeClr val="bg1"/>
                </a:solidFill>
              </a:rPr>
              <a:t>Supplementary Content 2: Use of logbooks for record keeping</a:t>
            </a:r>
            <a:endParaRPr lang="en-US" sz="2800" dirty="0">
              <a:solidFill>
                <a:schemeClr val="bg1"/>
              </a:solidFill>
            </a:endParaRPr>
          </a:p>
        </p:txBody>
      </p:sp>
      <p:sp>
        <p:nvSpPr>
          <p:cNvPr id="6" name="TextBox 5"/>
          <p:cNvSpPr txBox="1"/>
          <p:nvPr/>
        </p:nvSpPr>
        <p:spPr>
          <a:xfrm>
            <a:off x="5408615" y="5584122"/>
            <a:ext cx="6780213" cy="646331"/>
          </a:xfrm>
          <a:prstGeom prst="rect">
            <a:avLst/>
          </a:prstGeom>
          <a:noFill/>
        </p:spPr>
        <p:txBody>
          <a:bodyPr wrap="square" rtlCol="0">
            <a:spAutoFit/>
          </a:bodyPr>
          <a:lstStyle/>
          <a:p>
            <a:pPr algn="r"/>
            <a:r>
              <a:rPr lang="en-US" dirty="0"/>
              <a:t>POC EID Training Toolkit</a:t>
            </a:r>
          </a:p>
          <a:p>
            <a:pPr algn="r"/>
            <a:r>
              <a:rPr lang="en-US" i="1" dirty="0"/>
              <a:t>v. May 2019</a:t>
            </a:r>
          </a:p>
        </p:txBody>
      </p:sp>
    </p:spTree>
    <p:extLst>
      <p:ext uri="{BB962C8B-B14F-4D97-AF65-F5344CB8AC3E}">
        <p14:creationId xmlns:p14="http://schemas.microsoft.com/office/powerpoint/2010/main" val="147969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10</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10</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POC Device Error Tracking Logbook</a:t>
            </a:r>
          </a:p>
        </p:txBody>
      </p:sp>
      <p:sp>
        <p:nvSpPr>
          <p:cNvPr id="6" name="Oval 5">
            <a:extLst>
              <a:ext uri="{FF2B5EF4-FFF2-40B4-BE49-F238E27FC236}">
                <a16:creationId xmlns:a16="http://schemas.microsoft.com/office/drawing/2014/main" id="{18577679-0B41-C640-A99A-4BA21032AD60}"/>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3" name="Rectangle 2"/>
          <p:cNvSpPr/>
          <p:nvPr/>
        </p:nvSpPr>
        <p:spPr>
          <a:xfrm>
            <a:off x="684212" y="1828800"/>
            <a:ext cx="10533654" cy="41148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rgbClr val="FF0000"/>
                </a:solidFill>
              </a:rPr>
              <a:t>[Before the start of the training, insert here a copy of the </a:t>
            </a:r>
            <a:r>
              <a:rPr lang="en-US" b="1" i="1" dirty="0">
                <a:solidFill>
                  <a:srgbClr val="FF0000"/>
                </a:solidFill>
              </a:rPr>
              <a:t>logbook that will be used to track rejected tests/errors </a:t>
            </a:r>
            <a:r>
              <a:rPr lang="en-US" i="1" dirty="0">
                <a:solidFill>
                  <a:srgbClr val="FF0000"/>
                </a:solidFill>
              </a:rPr>
              <a:t>that will used with the POC device. During the training, discuss each field of the logbook and how it should be completed]</a:t>
            </a:r>
          </a:p>
        </p:txBody>
      </p:sp>
    </p:spTree>
    <p:extLst>
      <p:ext uri="{BB962C8B-B14F-4D97-AF65-F5344CB8AC3E}">
        <p14:creationId xmlns:p14="http://schemas.microsoft.com/office/powerpoint/2010/main" val="1567060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11</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11</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Safety and Preventive Maintenance Checklist</a:t>
            </a:r>
          </a:p>
        </p:txBody>
      </p:sp>
      <p:sp>
        <p:nvSpPr>
          <p:cNvPr id="6" name="Oval 5">
            <a:extLst>
              <a:ext uri="{FF2B5EF4-FFF2-40B4-BE49-F238E27FC236}">
                <a16:creationId xmlns:a16="http://schemas.microsoft.com/office/drawing/2014/main" id="{18577679-0B41-C640-A99A-4BA21032AD60}"/>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2089" y="1199626"/>
            <a:ext cx="8763000" cy="5521863"/>
          </a:xfrm>
          <a:prstGeom prst="rect">
            <a:avLst/>
          </a:prstGeom>
        </p:spPr>
      </p:pic>
      <p:sp>
        <p:nvSpPr>
          <p:cNvPr id="7" name="TextBox 6"/>
          <p:cNvSpPr txBox="1"/>
          <p:nvPr/>
        </p:nvSpPr>
        <p:spPr>
          <a:xfrm>
            <a:off x="397489" y="2590800"/>
            <a:ext cx="2514600" cy="2585323"/>
          </a:xfrm>
          <a:prstGeom prst="rect">
            <a:avLst/>
          </a:prstGeom>
          <a:noFill/>
        </p:spPr>
        <p:txBody>
          <a:bodyPr wrap="square" rtlCol="0">
            <a:spAutoFit/>
          </a:bodyPr>
          <a:lstStyle/>
          <a:p>
            <a:r>
              <a:rPr lang="en-US" i="1" dirty="0">
                <a:solidFill>
                  <a:srgbClr val="FF0000"/>
                </a:solidFill>
              </a:rPr>
              <a:t>[Before training, update this slide with different image if an alternative checklist will be used for safety and preventive maintenance – this image is of the generic checklist provided in the POC EID Training Toolkit]</a:t>
            </a:r>
          </a:p>
        </p:txBody>
      </p:sp>
    </p:spTree>
    <p:extLst>
      <p:ext uri="{BB962C8B-B14F-4D97-AF65-F5344CB8AC3E}">
        <p14:creationId xmlns:p14="http://schemas.microsoft.com/office/powerpoint/2010/main" val="51536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12</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12</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POC Consumption Tracking/Inventory Management</a:t>
            </a:r>
          </a:p>
        </p:txBody>
      </p:sp>
      <p:sp>
        <p:nvSpPr>
          <p:cNvPr id="6" name="Oval 5">
            <a:extLst>
              <a:ext uri="{FF2B5EF4-FFF2-40B4-BE49-F238E27FC236}">
                <a16:creationId xmlns:a16="http://schemas.microsoft.com/office/drawing/2014/main" id="{18577679-0B41-C640-A99A-4BA21032AD60}"/>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3" name="Rectangle 2"/>
          <p:cNvSpPr/>
          <p:nvPr/>
        </p:nvSpPr>
        <p:spPr>
          <a:xfrm>
            <a:off x="684212" y="1828800"/>
            <a:ext cx="10533654" cy="41148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rgbClr val="FF0000"/>
                </a:solidFill>
              </a:rPr>
              <a:t>[Before the start of the training, insert images of the </a:t>
            </a:r>
            <a:r>
              <a:rPr lang="en-US" b="1" i="1" dirty="0">
                <a:solidFill>
                  <a:srgbClr val="FF0000"/>
                </a:solidFill>
              </a:rPr>
              <a:t>forms that will be used for consumption tracking and/or inventory management  </a:t>
            </a:r>
            <a:r>
              <a:rPr lang="en-US" i="1" dirty="0">
                <a:solidFill>
                  <a:srgbClr val="FF0000"/>
                </a:solidFill>
              </a:rPr>
              <a:t>for POC EID products.]</a:t>
            </a:r>
          </a:p>
        </p:txBody>
      </p:sp>
    </p:spTree>
    <p:extLst>
      <p:ext uri="{BB962C8B-B14F-4D97-AF65-F5344CB8AC3E}">
        <p14:creationId xmlns:p14="http://schemas.microsoft.com/office/powerpoint/2010/main" val="1605897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13</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13</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Additional POC Records/Logbooks</a:t>
            </a:r>
          </a:p>
        </p:txBody>
      </p:sp>
      <p:sp>
        <p:nvSpPr>
          <p:cNvPr id="6" name="Oval 5">
            <a:extLst>
              <a:ext uri="{FF2B5EF4-FFF2-40B4-BE49-F238E27FC236}">
                <a16:creationId xmlns:a16="http://schemas.microsoft.com/office/drawing/2014/main" id="{18577679-0B41-C640-A99A-4BA21032AD60}"/>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3" name="Rectangle 2"/>
          <p:cNvSpPr/>
          <p:nvPr/>
        </p:nvSpPr>
        <p:spPr>
          <a:xfrm>
            <a:off x="684212" y="1828800"/>
            <a:ext cx="10533654" cy="41148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rgbClr val="FF0000"/>
                </a:solidFill>
              </a:rPr>
              <a:t>[Before the start of the training, insert images of any additional records/logbooks/forms that will be used during POC EID testing. Insert as many slides as needed to cover all record keeping sources.]</a:t>
            </a:r>
          </a:p>
        </p:txBody>
      </p:sp>
    </p:spTree>
    <p:extLst>
      <p:ext uri="{BB962C8B-B14F-4D97-AF65-F5344CB8AC3E}">
        <p14:creationId xmlns:p14="http://schemas.microsoft.com/office/powerpoint/2010/main" val="1284074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3962400"/>
            <a:ext cx="9708949" cy="63370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1"/>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 Learning Objectives</a:t>
              </a:r>
            </a:p>
          </p:txBody>
        </p:sp>
        <p:sp>
          <p:nvSpPr>
            <p:cNvPr id="27"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8"/>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Importance of documentation and keeping record </a:t>
              </a:r>
            </a:p>
          </p:txBody>
        </p:sp>
        <p:sp>
          <p:nvSpPr>
            <p:cNvPr id="31"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Use of Logbooks</a:t>
              </a:r>
            </a:p>
          </p:txBody>
        </p:sp>
        <p:sp>
          <p:nvSpPr>
            <p:cNvPr id="35"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40" name="Gruppieren 20"/>
          <p:cNvGrpSpPr/>
          <p:nvPr/>
        </p:nvGrpSpPr>
        <p:grpSpPr>
          <a:xfrm>
            <a:off x="507871" y="3956910"/>
            <a:ext cx="10771374" cy="538246"/>
            <a:chOff x="529965" y="3391846"/>
            <a:chExt cx="8080635" cy="538246"/>
          </a:xfrm>
        </p:grpSpPr>
        <p:sp>
          <p:nvSpPr>
            <p:cNvPr id="41"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42"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M&amp;E Indicators </a:t>
              </a:r>
              <a:endParaRPr lang="en-GB" dirty="0">
                <a:solidFill>
                  <a:srgbClr val="000000"/>
                </a:solidFill>
                <a:ea typeface="MS PGothic" pitchFamily="34" charset="-128"/>
                <a:cs typeface="Calibri"/>
              </a:endParaRPr>
            </a:p>
          </p:txBody>
        </p:sp>
        <p:sp>
          <p:nvSpPr>
            <p:cNvPr id="43"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862423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15</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15</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199" dirty="0">
                <a:solidFill>
                  <a:schemeClr val="bg1"/>
                </a:solidFill>
                <a:cs typeface="Arial" panose="020B0604020202020204" pitchFamily="34" charset="0"/>
              </a:rPr>
              <a:t>What is Monitoring and Evaluation (M&amp;E)?</a:t>
            </a:r>
          </a:p>
        </p:txBody>
      </p:sp>
      <p:sp>
        <p:nvSpPr>
          <p:cNvPr id="6" name="Oval 5">
            <a:extLst>
              <a:ext uri="{FF2B5EF4-FFF2-40B4-BE49-F238E27FC236}">
                <a16:creationId xmlns:a16="http://schemas.microsoft.com/office/drawing/2014/main" id="{18577679-0B41-C640-A99A-4BA21032AD60}"/>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4</a:t>
            </a:r>
          </a:p>
        </p:txBody>
      </p:sp>
      <p:sp>
        <p:nvSpPr>
          <p:cNvPr id="5" name="TextBox 4"/>
          <p:cNvSpPr txBox="1"/>
          <p:nvPr/>
        </p:nvSpPr>
        <p:spPr>
          <a:xfrm>
            <a:off x="989012" y="1981200"/>
            <a:ext cx="10228854"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t>M&amp;E is a process that helps improve program performance and achieve results</a:t>
            </a:r>
          </a:p>
          <a:p>
            <a:endParaRPr lang="en-US" sz="2000" dirty="0"/>
          </a:p>
          <a:p>
            <a:pPr marL="342900" indent="-342900">
              <a:buFont typeface="Arial" panose="020B0604020202020204" pitchFamily="34" charset="0"/>
              <a:buChar char="•"/>
            </a:pPr>
            <a:r>
              <a:rPr lang="en-US" sz="2000" dirty="0"/>
              <a:t>The M&amp;E process involves collecting and analyzing data in order to make informed decisions about program performance, management and resource allocation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M&amp;E can be conducted at the facility, region or national level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b="1" dirty="0"/>
              <a:t>All M&amp;E relies on complete, accurate data </a:t>
            </a:r>
          </a:p>
        </p:txBody>
      </p:sp>
    </p:spTree>
    <p:extLst>
      <p:ext uri="{BB962C8B-B14F-4D97-AF65-F5344CB8AC3E}">
        <p14:creationId xmlns:p14="http://schemas.microsoft.com/office/powerpoint/2010/main" val="1738227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16</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16</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199" dirty="0">
                <a:solidFill>
                  <a:schemeClr val="bg1"/>
                </a:solidFill>
                <a:cs typeface="Arial" panose="020B0604020202020204" pitchFamily="34" charset="0"/>
              </a:rPr>
              <a:t>M&amp;E framework for POC EID</a:t>
            </a:r>
          </a:p>
        </p:txBody>
      </p:sp>
      <p:sp>
        <p:nvSpPr>
          <p:cNvPr id="6" name="Oval 5">
            <a:extLst>
              <a:ext uri="{FF2B5EF4-FFF2-40B4-BE49-F238E27FC236}">
                <a16:creationId xmlns:a16="http://schemas.microsoft.com/office/drawing/2014/main" id="{18577679-0B41-C640-A99A-4BA21032AD60}"/>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4</a:t>
            </a:r>
          </a:p>
        </p:txBody>
      </p:sp>
      <p:sp>
        <p:nvSpPr>
          <p:cNvPr id="7" name="Text Placeholder 7"/>
          <p:cNvSpPr txBox="1">
            <a:spLocks/>
          </p:cNvSpPr>
          <p:nvPr/>
        </p:nvSpPr>
        <p:spPr>
          <a:xfrm>
            <a:off x="760412" y="4541838"/>
            <a:ext cx="10594428" cy="411162"/>
          </a:xfrm>
          <a:prstGeom prst="rect">
            <a:avLst/>
          </a:prstGeom>
          <a:solidFill>
            <a:schemeClr val="accent1">
              <a:lumMod val="20000"/>
              <a:lumOff val="80000"/>
            </a:schemeClr>
          </a:solidFill>
        </p:spPr>
        <p:txBody>
          <a:bodyPr/>
          <a:lstStyle>
            <a:lvl1pPr marL="342912" indent="-342912" algn="l" defTabSz="914430"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2974" indent="-285759" algn="l" defTabSz="914430"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040" indent="-228608" algn="l" defTabSz="91443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3pPr>
            <a:lvl4pPr marL="160025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6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8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9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15"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2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b="1" dirty="0"/>
              <a:t>Outcomes</a:t>
            </a:r>
          </a:p>
        </p:txBody>
      </p:sp>
      <p:sp>
        <p:nvSpPr>
          <p:cNvPr id="10" name="Content Placeholder 8"/>
          <p:cNvSpPr txBox="1">
            <a:spLocks/>
          </p:cNvSpPr>
          <p:nvPr/>
        </p:nvSpPr>
        <p:spPr>
          <a:xfrm>
            <a:off x="760412" y="4953000"/>
            <a:ext cx="10594428" cy="1011620"/>
          </a:xfrm>
          <a:prstGeom prst="rect">
            <a:avLst/>
          </a:prstGeom>
          <a:solidFill>
            <a:schemeClr val="bg1">
              <a:lumMod val="85000"/>
            </a:schemeClr>
          </a:solidFill>
        </p:spPr>
        <p:txBody>
          <a:bodyPr>
            <a:normAutofit lnSpcReduction="10000"/>
          </a:bodyPr>
          <a:lstStyle>
            <a:lvl1pPr marL="342912" indent="-342912" algn="l" defTabSz="914430"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2974" indent="-285759" algn="l" defTabSz="914430"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040" indent="-228608" algn="l" defTabSz="91443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3pPr>
            <a:lvl4pPr marL="160025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6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8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9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15"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2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solidFill>
                  <a:schemeClr val="tx2">
                    <a:lumMod val="50000"/>
                  </a:schemeClr>
                </a:solidFill>
              </a:rPr>
              <a:t>Increase access  to high-quality POC EID testing</a:t>
            </a:r>
          </a:p>
          <a:p>
            <a:r>
              <a:rPr lang="en-US" sz="1800" dirty="0">
                <a:solidFill>
                  <a:schemeClr val="tx2">
                    <a:lumMod val="50000"/>
                  </a:schemeClr>
                </a:solidFill>
              </a:rPr>
              <a:t>Accurately identify HIV-positive Infants </a:t>
            </a:r>
          </a:p>
          <a:p>
            <a:r>
              <a:rPr lang="en-US" sz="1800" dirty="0">
                <a:solidFill>
                  <a:schemeClr val="tx2">
                    <a:lumMod val="50000"/>
                  </a:schemeClr>
                </a:solidFill>
              </a:rPr>
              <a:t>Decrease time to treatment initiation for HIV-positive infants</a:t>
            </a:r>
          </a:p>
        </p:txBody>
      </p:sp>
      <p:sp>
        <p:nvSpPr>
          <p:cNvPr id="11" name="Text Placeholder 9"/>
          <p:cNvSpPr txBox="1">
            <a:spLocks/>
          </p:cNvSpPr>
          <p:nvPr/>
        </p:nvSpPr>
        <p:spPr>
          <a:xfrm>
            <a:off x="760412" y="3048000"/>
            <a:ext cx="10594428" cy="411162"/>
          </a:xfrm>
          <a:prstGeom prst="rect">
            <a:avLst/>
          </a:prstGeom>
          <a:solidFill>
            <a:schemeClr val="accent1">
              <a:lumMod val="20000"/>
              <a:lumOff val="80000"/>
            </a:schemeClr>
          </a:solidFill>
        </p:spPr>
        <p:txBody>
          <a:bodyPr/>
          <a:lstStyle>
            <a:lvl1pPr marL="342912" indent="-342912" algn="l" defTabSz="914430"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2974" indent="-285759" algn="l" defTabSz="914430"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040" indent="-228608" algn="l" defTabSz="91443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3pPr>
            <a:lvl4pPr marL="160025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6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8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9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15"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2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b="1" dirty="0"/>
              <a:t>Impact </a:t>
            </a:r>
          </a:p>
        </p:txBody>
      </p:sp>
      <p:sp>
        <p:nvSpPr>
          <p:cNvPr id="12" name="Content Placeholder 10"/>
          <p:cNvSpPr txBox="1">
            <a:spLocks/>
          </p:cNvSpPr>
          <p:nvPr/>
        </p:nvSpPr>
        <p:spPr>
          <a:xfrm>
            <a:off x="760412" y="3427002"/>
            <a:ext cx="10594428" cy="739280"/>
          </a:xfrm>
          <a:prstGeom prst="rect">
            <a:avLst/>
          </a:prstGeom>
          <a:solidFill>
            <a:schemeClr val="bg1">
              <a:lumMod val="85000"/>
            </a:schemeClr>
          </a:solidFill>
        </p:spPr>
        <p:txBody>
          <a:bodyPr>
            <a:normAutofit/>
          </a:bodyPr>
          <a:lstStyle>
            <a:lvl1pPr marL="342912" indent="-342912" algn="l" defTabSz="914430"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2974" indent="-285759" algn="l" defTabSz="914430"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040" indent="-228608" algn="l" defTabSz="91443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3pPr>
            <a:lvl4pPr marL="160025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6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8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9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15"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2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solidFill>
                  <a:schemeClr val="tx2">
                    <a:lumMod val="50000"/>
                  </a:schemeClr>
                </a:solidFill>
              </a:rPr>
              <a:t>Improve quality of life for HIV-positive  infants  </a:t>
            </a:r>
          </a:p>
          <a:p>
            <a:r>
              <a:rPr lang="en-US" sz="1800" dirty="0">
                <a:solidFill>
                  <a:schemeClr val="tx2">
                    <a:lumMod val="50000"/>
                  </a:schemeClr>
                </a:solidFill>
              </a:rPr>
              <a:t>Increase survival rate  of children diagnosed with HIV </a:t>
            </a:r>
          </a:p>
        </p:txBody>
      </p:sp>
      <p:sp>
        <p:nvSpPr>
          <p:cNvPr id="13" name="Title 3"/>
          <p:cNvSpPr txBox="1">
            <a:spLocks/>
          </p:cNvSpPr>
          <p:nvPr/>
        </p:nvSpPr>
        <p:spPr>
          <a:xfrm>
            <a:off x="760412" y="1258529"/>
            <a:ext cx="10594428" cy="1408471"/>
          </a:xfrm>
          <a:prstGeom prst="rect">
            <a:avLst/>
          </a:prstGeom>
          <a:solidFill>
            <a:srgbClr val="215968">
              <a:alpha val="85882"/>
            </a:srgbClr>
          </a:solidFill>
        </p:spPr>
        <p:txBody>
          <a:bodyPr vert="horz" lIns="91440" tIns="45720" rIns="91440" bIns="45720" rtlCol="0" anchor="t">
            <a:normAutofit/>
          </a:bodyPr>
          <a:lstStyle>
            <a:lvl1pPr algn="ctr" defTabSz="91443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latin typeface="Calibri" pitchFamily="34" charset="0"/>
                <a:cs typeface="Calibri" pitchFamily="34" charset="0"/>
              </a:rPr>
              <a:t> </a:t>
            </a:r>
            <a:r>
              <a:rPr lang="en-US" sz="2400" b="1" dirty="0">
                <a:solidFill>
                  <a:schemeClr val="bg1"/>
                </a:solidFill>
                <a:latin typeface="Calibri" pitchFamily="34" charset="0"/>
                <a:cs typeface="Calibri" pitchFamily="34" charset="0"/>
              </a:rPr>
              <a:t>Goal  of POC EID</a:t>
            </a:r>
            <a:br>
              <a:rPr lang="en-US" sz="3200" dirty="0">
                <a:solidFill>
                  <a:schemeClr val="bg1"/>
                </a:solidFill>
                <a:latin typeface="Calibri" pitchFamily="34" charset="0"/>
                <a:cs typeface="Calibri" pitchFamily="34" charset="0"/>
              </a:rPr>
            </a:br>
            <a:r>
              <a:rPr lang="en-US" sz="2000" dirty="0">
                <a:solidFill>
                  <a:schemeClr val="bg1"/>
                </a:solidFill>
                <a:latin typeface="Calibri" panose="020F0502020204030204" pitchFamily="34" charset="0"/>
              </a:rPr>
              <a:t>To </a:t>
            </a:r>
            <a:r>
              <a:rPr lang="en-US" sz="2000" b="1" i="1" dirty="0">
                <a:solidFill>
                  <a:schemeClr val="bg1"/>
                </a:solidFill>
                <a:latin typeface="Calibri" panose="020F0502020204030204" pitchFamily="34" charset="0"/>
              </a:rPr>
              <a:t>expedite clinical decision-making by reducing test turn-around time for EID</a:t>
            </a:r>
            <a:r>
              <a:rPr lang="en-US" sz="2000" dirty="0">
                <a:solidFill>
                  <a:schemeClr val="bg1"/>
                </a:solidFill>
                <a:latin typeface="Calibri" panose="020F0502020204030204" pitchFamily="34" charset="0"/>
              </a:rPr>
              <a:t>, thereby enabling earlier treatment initiation for HIV-positive infants</a:t>
            </a:r>
            <a:endParaRPr lang="en-US" sz="2000" i="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906044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17</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17</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199" dirty="0">
                <a:solidFill>
                  <a:schemeClr val="bg1"/>
                </a:solidFill>
                <a:cs typeface="Arial" panose="020B0604020202020204" pitchFamily="34" charset="0"/>
              </a:rPr>
              <a:t>M&amp;E indicators measure progress and success of POC EID implementation </a:t>
            </a:r>
          </a:p>
        </p:txBody>
      </p:sp>
      <p:sp>
        <p:nvSpPr>
          <p:cNvPr id="6" name="Oval 5">
            <a:extLst>
              <a:ext uri="{FF2B5EF4-FFF2-40B4-BE49-F238E27FC236}">
                <a16:creationId xmlns:a16="http://schemas.microsoft.com/office/drawing/2014/main" id="{BA3B06F4-6645-D14C-8CB2-03B818E66887}"/>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4</a:t>
            </a:r>
          </a:p>
        </p:txBody>
      </p:sp>
      <p:sp>
        <p:nvSpPr>
          <p:cNvPr id="7" name="Rectangle 6"/>
          <p:cNvSpPr/>
          <p:nvPr/>
        </p:nvSpPr>
        <p:spPr>
          <a:xfrm>
            <a:off x="1141412" y="1295400"/>
            <a:ext cx="9829800" cy="4708981"/>
          </a:xfrm>
          <a:prstGeom prst="rect">
            <a:avLst/>
          </a:prstGeom>
        </p:spPr>
        <p:txBody>
          <a:bodyPr wrap="square">
            <a:spAutoFit/>
          </a:bodyPr>
          <a:lstStyle/>
          <a:p>
            <a:pPr marL="342900" lvl="0" indent="-342900">
              <a:buFont typeface="Arial" panose="020B0604020202020204" pitchFamily="34" charset="0"/>
              <a:buChar char="•"/>
            </a:pPr>
            <a:r>
              <a:rPr lang="en-US" sz="2000" dirty="0"/>
              <a:t>Number of POC EID tests performed and results returned to caregivers</a:t>
            </a:r>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a:t>Number of HIV-positive infants identified through the use of POC EID </a:t>
            </a:r>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a:t>Proportion of caregivers receiving EID test results on the same day as the test</a:t>
            </a:r>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r>
              <a:rPr lang="en-GB" sz="2000" dirty="0"/>
              <a:t>Proportion of HIV-positive infants initiated on ART within 2 months of testing</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Turnaround time from EID sample collection to ART initiation</a:t>
            </a:r>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a:t>Error rates, rate of device utilization, and operator performance metrics as captured through testing data automatically recorded by the </a:t>
            </a:r>
            <a:r>
              <a:rPr lang="en-US" sz="2000"/>
              <a:t>POC device</a:t>
            </a:r>
            <a:endParaRPr lang="en-US" sz="2000" dirty="0"/>
          </a:p>
          <a:p>
            <a:pPr marL="342900" lvl="0" indent="-342900">
              <a:buFont typeface="Arial" panose="020B0604020202020204" pitchFamily="34" charset="0"/>
              <a:buChar char="•"/>
            </a:pPr>
            <a:endParaRPr lang="en-US" sz="2000" dirty="0"/>
          </a:p>
          <a:p>
            <a:pPr marL="342900" lvl="0" indent="-342900">
              <a:buFont typeface="Arial" panose="020B0604020202020204" pitchFamily="34" charset="0"/>
              <a:buChar char="•"/>
            </a:pPr>
            <a:r>
              <a:rPr lang="en-US" sz="2000" dirty="0"/>
              <a:t>Device functionality including frequency and reasons for inability to use the device (e.g. stock outs, breakdowns, etc.)</a:t>
            </a:r>
          </a:p>
        </p:txBody>
      </p:sp>
      <p:sp>
        <p:nvSpPr>
          <p:cNvPr id="3" name="TextBox 2"/>
          <p:cNvSpPr txBox="1"/>
          <p:nvPr/>
        </p:nvSpPr>
        <p:spPr>
          <a:xfrm>
            <a:off x="874353" y="5971470"/>
            <a:ext cx="10134600" cy="646331"/>
          </a:xfrm>
          <a:prstGeom prst="rect">
            <a:avLst/>
          </a:prstGeom>
          <a:noFill/>
        </p:spPr>
        <p:txBody>
          <a:bodyPr wrap="square" rtlCol="0">
            <a:spAutoFit/>
          </a:bodyPr>
          <a:lstStyle/>
          <a:p>
            <a:pPr algn="ctr"/>
            <a:r>
              <a:rPr lang="en-US" i="1" dirty="0">
                <a:solidFill>
                  <a:srgbClr val="FF0000"/>
                </a:solidFill>
              </a:rPr>
              <a:t>[Before the start of the training, add any additional M&amp;E indicators that will be included in the national M&amp;E program]</a:t>
            </a:r>
          </a:p>
        </p:txBody>
      </p:sp>
    </p:spTree>
    <p:extLst>
      <p:ext uri="{BB962C8B-B14F-4D97-AF65-F5344CB8AC3E}">
        <p14:creationId xmlns:p14="http://schemas.microsoft.com/office/powerpoint/2010/main" val="2086138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18</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18</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199" dirty="0">
                <a:solidFill>
                  <a:schemeClr val="bg1"/>
                </a:solidFill>
                <a:cs typeface="Arial" panose="020B0604020202020204" pitchFamily="34" charset="0"/>
              </a:rPr>
              <a:t>M&amp;E Data collection plan</a:t>
            </a:r>
          </a:p>
        </p:txBody>
      </p:sp>
      <p:sp>
        <p:nvSpPr>
          <p:cNvPr id="6" name="Rectangle 5"/>
          <p:cNvSpPr/>
          <p:nvPr/>
        </p:nvSpPr>
        <p:spPr>
          <a:xfrm>
            <a:off x="684212" y="1828800"/>
            <a:ext cx="10533654" cy="41148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rgbClr val="FF0000"/>
                </a:solidFill>
              </a:rPr>
              <a:t>[Before the start of the training, include here a list of data sources that will be used for routine M&amp;E and the frequency of M&amp;E data collection (</a:t>
            </a:r>
            <a:r>
              <a:rPr lang="en-US" i="1" dirty="0" err="1">
                <a:solidFill>
                  <a:srgbClr val="FF0000"/>
                </a:solidFill>
              </a:rPr>
              <a:t>eg</a:t>
            </a:r>
            <a:r>
              <a:rPr lang="en-US" i="1" dirty="0">
                <a:solidFill>
                  <a:srgbClr val="FF0000"/>
                </a:solidFill>
              </a:rPr>
              <a:t>. monthly, quarterly, semi-annually). Examples of data sources include: POC EID register, patient records, mentorship reports, service and maintenance logs, onboard device data etc.]</a:t>
            </a:r>
          </a:p>
        </p:txBody>
      </p:sp>
    </p:spTree>
    <p:extLst>
      <p:ext uri="{BB962C8B-B14F-4D97-AF65-F5344CB8AC3E}">
        <p14:creationId xmlns:p14="http://schemas.microsoft.com/office/powerpoint/2010/main" val="716324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19</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19</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199" b="1" dirty="0">
                <a:solidFill>
                  <a:schemeClr val="bg1"/>
                </a:solidFill>
                <a:cs typeface="Arial" panose="020B0604020202020204" pitchFamily="34" charset="0"/>
              </a:rPr>
              <a:t>Questions?</a:t>
            </a:r>
          </a:p>
        </p:txBody>
      </p:sp>
      <p:pic>
        <p:nvPicPr>
          <p:cNvPr id="6" name="Picture 28" descr="Classroom Shadow">
            <a:extLst>
              <a:ext uri="{FF2B5EF4-FFF2-40B4-BE49-F238E27FC236}">
                <a16:creationId xmlns:a16="http://schemas.microsoft.com/office/drawing/2014/main" id="{2CF11BAC-EB48-B14C-B548-E8F2AA713844}"/>
              </a:ext>
            </a:extLst>
          </p:cNvPr>
          <p:cNvPicPr>
            <a:picLocks noChangeAspect="1" noChangeArrowheads="1"/>
          </p:cNvPicPr>
          <p:nvPr/>
        </p:nvPicPr>
        <p:blipFill>
          <a:blip r:embed="rId3" cstate="print"/>
          <a:srcRect/>
          <a:stretch>
            <a:fillRect/>
          </a:stretch>
        </p:blipFill>
        <p:spPr bwMode="auto">
          <a:xfrm>
            <a:off x="3998913" y="1752600"/>
            <a:ext cx="3889375" cy="2109788"/>
          </a:xfrm>
          <a:prstGeom prst="rect">
            <a:avLst/>
          </a:prstGeom>
          <a:noFill/>
          <a:ln w="9525">
            <a:noFill/>
            <a:miter lim="800000"/>
            <a:headEnd/>
            <a:tailEnd/>
          </a:ln>
        </p:spPr>
      </p:pic>
      <p:sp>
        <p:nvSpPr>
          <p:cNvPr id="7" name="TextBox 6">
            <a:extLst>
              <a:ext uri="{FF2B5EF4-FFF2-40B4-BE49-F238E27FC236}">
                <a16:creationId xmlns:a16="http://schemas.microsoft.com/office/drawing/2014/main" id="{299CE42A-FC10-3742-97C3-ACA34F9BCD31}"/>
              </a:ext>
            </a:extLst>
          </p:cNvPr>
          <p:cNvSpPr txBox="1"/>
          <p:nvPr/>
        </p:nvSpPr>
        <p:spPr>
          <a:xfrm>
            <a:off x="4723122" y="6125595"/>
            <a:ext cx="2743200" cy="461537"/>
          </a:xfrm>
          <a:prstGeom prst="rect">
            <a:avLst/>
          </a:prstGeom>
          <a:noFill/>
        </p:spPr>
        <p:txBody>
          <a:bodyPr wrap="square" rtlCol="0">
            <a:spAutoFit/>
          </a:bodyPr>
          <a:lstStyle/>
          <a:p>
            <a:pPr algn="ctr"/>
            <a:r>
              <a:rPr lang="en-US" sz="2399" b="1" dirty="0"/>
              <a:t>Thank You!</a:t>
            </a:r>
          </a:p>
        </p:txBody>
      </p:sp>
    </p:spTree>
    <p:extLst>
      <p:ext uri="{BB962C8B-B14F-4D97-AF65-F5344CB8AC3E}">
        <p14:creationId xmlns:p14="http://schemas.microsoft.com/office/powerpoint/2010/main" val="168173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1542421"/>
            <a:ext cx="9708949" cy="6337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1"/>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 Learning Objectives</a:t>
              </a:r>
            </a:p>
          </p:txBody>
        </p:sp>
        <p:sp>
          <p:nvSpPr>
            <p:cNvPr id="27"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8"/>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Importance of documentation and keeping record </a:t>
              </a:r>
            </a:p>
          </p:txBody>
        </p:sp>
        <p:sp>
          <p:nvSpPr>
            <p:cNvPr id="31"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Use of Logbooks</a:t>
              </a:r>
            </a:p>
          </p:txBody>
        </p:sp>
        <p:sp>
          <p:nvSpPr>
            <p:cNvPr id="35"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40" name="Gruppieren 20"/>
          <p:cNvGrpSpPr/>
          <p:nvPr/>
        </p:nvGrpSpPr>
        <p:grpSpPr>
          <a:xfrm>
            <a:off x="507871" y="3956910"/>
            <a:ext cx="10771374" cy="538246"/>
            <a:chOff x="529965" y="3391846"/>
            <a:chExt cx="8080635" cy="538246"/>
          </a:xfrm>
        </p:grpSpPr>
        <p:sp>
          <p:nvSpPr>
            <p:cNvPr id="41"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42"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M&amp;E Indicators </a:t>
              </a:r>
              <a:endParaRPr lang="en-GB" dirty="0">
                <a:solidFill>
                  <a:srgbClr val="000000"/>
                </a:solidFill>
                <a:ea typeface="MS PGothic" pitchFamily="34" charset="-128"/>
                <a:cs typeface="Calibri"/>
              </a:endParaRPr>
            </a:p>
          </p:txBody>
        </p:sp>
        <p:sp>
          <p:nvSpPr>
            <p:cNvPr id="43"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4204593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1" y="0"/>
            <a:ext cx="12188825" cy="1066799"/>
          </a:xfrm>
          <a:prstGeom prst="rect">
            <a:avLst/>
          </a:prstGeom>
          <a:solidFill>
            <a:schemeClr val="accent5">
              <a:lumMod val="50000"/>
            </a:schemeClr>
          </a:solidFill>
        </p:spPr>
        <p:txBody>
          <a:bodyPr vert="horz" lIns="91440" tIns="45720" rIns="91440" bIns="45720" rtlCol="0" anchor="ctr">
            <a:noAutofit/>
          </a:bodyPr>
          <a:lstStyle>
            <a:defPPr>
              <a:defRPr lang="en-US"/>
            </a:defPPr>
            <a:lvl1pPr>
              <a:spcBef>
                <a:spcPct val="0"/>
              </a:spcBef>
              <a:buNone/>
              <a:defRPr sz="2400" b="1">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ctr"/>
            <a:r>
              <a:rPr lang="en-US" dirty="0"/>
              <a:t>Acknowledgments </a:t>
            </a:r>
          </a:p>
        </p:txBody>
      </p:sp>
      <p:sp>
        <p:nvSpPr>
          <p:cNvPr id="11" name="Rectangle 10"/>
          <p:cNvSpPr/>
          <p:nvPr/>
        </p:nvSpPr>
        <p:spPr>
          <a:xfrm>
            <a:off x="1903412" y="5146670"/>
            <a:ext cx="8458200" cy="13234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917564" y="3845004"/>
            <a:ext cx="8353697" cy="1107996"/>
          </a:xfrm>
          <a:prstGeom prst="rect">
            <a:avLst/>
          </a:prstGeom>
          <a:noFill/>
        </p:spPr>
        <p:txBody>
          <a:bodyPr wrap="none" rtlCol="0">
            <a:spAutoFit/>
          </a:bodyPr>
          <a:lstStyle/>
          <a:p>
            <a:pPr algn="ctr"/>
            <a:endParaRPr lang="en-US" sz="2200" dirty="0">
              <a:solidFill>
                <a:prstClr val="black"/>
              </a:solidFill>
            </a:endParaRPr>
          </a:p>
          <a:p>
            <a:pPr algn="ctr"/>
            <a:r>
              <a:rPr lang="en-US" sz="2200" dirty="0" err="1">
                <a:solidFill>
                  <a:schemeClr val="accent5">
                    <a:lumMod val="50000"/>
                  </a:schemeClr>
                </a:solidFill>
              </a:rPr>
              <a:t>Unitaid</a:t>
            </a:r>
            <a:r>
              <a:rPr lang="en-US" sz="2200" dirty="0">
                <a:solidFill>
                  <a:schemeClr val="accent5">
                    <a:lumMod val="50000"/>
                  </a:schemeClr>
                </a:solidFill>
              </a:rPr>
              <a:t> accelerates access to innovation so that critical health products </a:t>
            </a:r>
          </a:p>
          <a:p>
            <a:pPr algn="ctr"/>
            <a:r>
              <a:rPr lang="en-US" sz="2200" dirty="0">
                <a:solidFill>
                  <a:schemeClr val="accent5">
                    <a:lumMod val="50000"/>
                  </a:schemeClr>
                </a:solidFill>
              </a:rPr>
              <a:t>can reach the people who need them.</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2213" y="2268534"/>
            <a:ext cx="4097867" cy="1676400"/>
          </a:xfrm>
          <a:prstGeom prst="rect">
            <a:avLst/>
          </a:prstGeom>
        </p:spPr>
      </p:pic>
      <p:pic>
        <p:nvPicPr>
          <p:cNvPr id="5" name="Picture 4" descr="A picture containing clipart&#10;&#10;Description generated with very high confidence">
            <a:extLst>
              <a:ext uri="{FF2B5EF4-FFF2-40B4-BE49-F238E27FC236}">
                <a16:creationId xmlns:a16="http://schemas.microsoft.com/office/drawing/2014/main" id="{FA78021D-E16C-463F-8DFD-18842AF8C3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3016" y="5754038"/>
            <a:ext cx="1843276" cy="646763"/>
          </a:xfrm>
          <a:prstGeom prst="rect">
            <a:avLst/>
          </a:prstGeom>
        </p:spPr>
      </p:pic>
      <p:pic>
        <p:nvPicPr>
          <p:cNvPr id="7" name="Picture 6" descr="A close up of a logo&#10;&#10;Description generated with very high confidence">
            <a:extLst>
              <a:ext uri="{FF2B5EF4-FFF2-40B4-BE49-F238E27FC236}">
                <a16:creationId xmlns:a16="http://schemas.microsoft.com/office/drawing/2014/main" id="{BCA88925-2B8A-4BF6-807B-1FF9EFA017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5987" y="5508274"/>
            <a:ext cx="1811831" cy="968726"/>
          </a:xfrm>
          <a:prstGeom prst="rect">
            <a:avLst/>
          </a:prstGeom>
        </p:spPr>
      </p:pic>
      <p:pic>
        <p:nvPicPr>
          <p:cNvPr id="15" name="Picture 14" descr="A screenshot of a cell phone&#10;&#10;Description generated with very high confidence">
            <a:extLst>
              <a:ext uri="{FF2B5EF4-FFF2-40B4-BE49-F238E27FC236}">
                <a16:creationId xmlns:a16="http://schemas.microsoft.com/office/drawing/2014/main" id="{FE362994-5E43-4601-92CA-43175C984D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28012" y="5443868"/>
            <a:ext cx="1700366" cy="1033133"/>
          </a:xfrm>
          <a:prstGeom prst="rect">
            <a:avLst/>
          </a:prstGeom>
        </p:spPr>
      </p:pic>
      <p:sp>
        <p:nvSpPr>
          <p:cNvPr id="3" name="TextBox 2">
            <a:extLst>
              <a:ext uri="{FF2B5EF4-FFF2-40B4-BE49-F238E27FC236}">
                <a16:creationId xmlns:a16="http://schemas.microsoft.com/office/drawing/2014/main" id="{9F1E9B1F-0047-428E-B7E9-65A7108F8DE4}"/>
              </a:ext>
            </a:extLst>
          </p:cNvPr>
          <p:cNvSpPr txBox="1"/>
          <p:nvPr/>
        </p:nvSpPr>
        <p:spPr>
          <a:xfrm>
            <a:off x="1751012" y="1447801"/>
            <a:ext cx="8229600" cy="769441"/>
          </a:xfrm>
          <a:prstGeom prst="rect">
            <a:avLst/>
          </a:prstGeom>
          <a:noFill/>
        </p:spPr>
        <p:txBody>
          <a:bodyPr wrap="square" rtlCol="0">
            <a:spAutoFit/>
          </a:bodyPr>
          <a:lstStyle/>
          <a:p>
            <a:pPr algn="ctr"/>
            <a:r>
              <a:rPr lang="en-US" sz="2200" dirty="0">
                <a:solidFill>
                  <a:schemeClr val="accent5">
                    <a:lumMod val="50000"/>
                  </a:schemeClr>
                </a:solidFill>
              </a:rPr>
              <a:t>The development of the POC EID Training Package was made possible </a:t>
            </a:r>
          </a:p>
          <a:p>
            <a:pPr algn="ctr"/>
            <a:r>
              <a:rPr lang="en-US" sz="2200" dirty="0">
                <a:solidFill>
                  <a:schemeClr val="accent5">
                    <a:lumMod val="50000"/>
                  </a:schemeClr>
                </a:solidFill>
              </a:rPr>
              <a:t>thanks to </a:t>
            </a:r>
            <a:r>
              <a:rPr lang="en-US" sz="2200" dirty="0" err="1">
                <a:solidFill>
                  <a:schemeClr val="accent5">
                    <a:lumMod val="50000"/>
                  </a:schemeClr>
                </a:solidFill>
              </a:rPr>
              <a:t>Unitaid’s</a:t>
            </a:r>
            <a:r>
              <a:rPr lang="en-US" sz="2200" dirty="0">
                <a:solidFill>
                  <a:schemeClr val="accent5">
                    <a:lumMod val="50000"/>
                  </a:schemeClr>
                </a:solidFill>
              </a:rPr>
              <a:t> support.</a:t>
            </a:r>
          </a:p>
        </p:txBody>
      </p:sp>
    </p:spTree>
    <p:extLst>
      <p:ext uri="{BB962C8B-B14F-4D97-AF65-F5344CB8AC3E}">
        <p14:creationId xmlns:p14="http://schemas.microsoft.com/office/powerpoint/2010/main" val="213715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4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3</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3</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Learning Objectives</a:t>
            </a:r>
          </a:p>
        </p:txBody>
      </p:sp>
      <p:sp>
        <p:nvSpPr>
          <p:cNvPr id="6" name="Oval 5">
            <a:extLst>
              <a:ext uri="{FF2B5EF4-FFF2-40B4-BE49-F238E27FC236}">
                <a16:creationId xmlns:a16="http://schemas.microsoft.com/office/drawing/2014/main" id="{B737C211-6CC8-954A-99B4-03BDF036E46D}"/>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1</a:t>
            </a:r>
          </a:p>
        </p:txBody>
      </p:sp>
      <p:sp>
        <p:nvSpPr>
          <p:cNvPr id="7" name="Rectangle 3"/>
          <p:cNvSpPr txBox="1">
            <a:spLocks noChangeArrowheads="1"/>
          </p:cNvSpPr>
          <p:nvPr/>
        </p:nvSpPr>
        <p:spPr bwMode="auto">
          <a:xfrm>
            <a:off x="760412" y="1524000"/>
            <a:ext cx="9525000" cy="4601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5760" indent="-256032" algn="just" fontAlgn="auto">
              <a:spcAft>
                <a:spcPts val="0"/>
              </a:spcAft>
              <a:buClr>
                <a:schemeClr val="accent3"/>
              </a:buClr>
              <a:buFont typeface="Georgia"/>
              <a:buNone/>
              <a:defRPr/>
            </a:pPr>
            <a:r>
              <a:rPr lang="en-US" sz="2000" dirty="0">
                <a:latin typeface="Calibri" pitchFamily="34" charset="0"/>
              </a:rPr>
              <a:t>At the end of this topic participants will be able to:</a:t>
            </a:r>
          </a:p>
          <a:p>
            <a:pPr marL="365760" indent="-256032" algn="just" fontAlgn="auto">
              <a:spcAft>
                <a:spcPts val="0"/>
              </a:spcAft>
              <a:buClr>
                <a:schemeClr val="accent3"/>
              </a:buClr>
              <a:buFont typeface="Georgia"/>
              <a:buNone/>
              <a:defRPr/>
            </a:pPr>
            <a:endParaRPr lang="en-US" sz="2000" dirty="0">
              <a:latin typeface="Calibri" pitchFamily="34" charset="0"/>
            </a:endParaRPr>
          </a:p>
          <a:p>
            <a:pPr marL="452628" fontAlgn="auto">
              <a:spcAft>
                <a:spcPts val="0"/>
              </a:spcAft>
              <a:defRPr/>
            </a:pPr>
            <a:r>
              <a:rPr lang="en-US" sz="2000" dirty="0">
                <a:latin typeface="Calibri" pitchFamily="34" charset="0"/>
              </a:rPr>
              <a:t>Understand the importance of correct recording and documentation</a:t>
            </a:r>
          </a:p>
          <a:p>
            <a:pPr marL="452628" fontAlgn="auto">
              <a:spcAft>
                <a:spcPts val="0"/>
              </a:spcAft>
              <a:defRPr/>
            </a:pPr>
            <a:endParaRPr lang="en-US" sz="2000" dirty="0">
              <a:latin typeface="Calibri" pitchFamily="34" charset="0"/>
            </a:endParaRPr>
          </a:p>
          <a:p>
            <a:pPr marL="452628" fontAlgn="auto">
              <a:spcAft>
                <a:spcPts val="0"/>
              </a:spcAft>
              <a:defRPr/>
            </a:pPr>
            <a:r>
              <a:rPr lang="en-US" sz="2000" dirty="0">
                <a:latin typeface="Calibri" pitchFamily="34" charset="0"/>
              </a:rPr>
              <a:t>Learn how to completely fill in the logbooks and forms that will be used within the POC EID program</a:t>
            </a:r>
          </a:p>
          <a:p>
            <a:pPr marL="452628" fontAlgn="auto">
              <a:spcAft>
                <a:spcPts val="0"/>
              </a:spcAft>
              <a:defRPr/>
            </a:pPr>
            <a:endParaRPr lang="en-US" sz="2000" dirty="0">
              <a:latin typeface="Calibri" pitchFamily="34" charset="0"/>
            </a:endParaRPr>
          </a:p>
          <a:p>
            <a:pPr marL="452628" fontAlgn="auto">
              <a:spcAft>
                <a:spcPts val="0"/>
              </a:spcAft>
              <a:defRPr/>
            </a:pPr>
            <a:r>
              <a:rPr lang="en-US" sz="2000" dirty="0">
                <a:latin typeface="Calibri" pitchFamily="34" charset="0"/>
              </a:rPr>
              <a:t>Understand the role of M&amp;E and schedule for routine data collection</a:t>
            </a:r>
          </a:p>
          <a:p>
            <a:pPr marL="452628" fontAlgn="auto">
              <a:spcAft>
                <a:spcPts val="0"/>
              </a:spcAft>
              <a:buClr>
                <a:srgbClr val="FFC000"/>
              </a:buClr>
              <a:buFont typeface="Wingdings" panose="05000000000000000000" pitchFamily="2" charset="2"/>
              <a:buChar char="q"/>
              <a:defRPr/>
            </a:pPr>
            <a:endParaRPr lang="en-US" sz="2000" dirty="0">
              <a:latin typeface="Calibri" pitchFamily="34" charset="0"/>
            </a:endParaRPr>
          </a:p>
          <a:p>
            <a:pPr marL="109728" indent="0" fontAlgn="auto">
              <a:spcAft>
                <a:spcPts val="0"/>
              </a:spcAft>
              <a:buClr>
                <a:srgbClr val="FFC000"/>
              </a:buClr>
              <a:buNone/>
              <a:defRPr/>
            </a:pPr>
            <a:r>
              <a:rPr lang="en-US" sz="2000" dirty="0">
                <a:latin typeface="Calibri" pitchFamily="34" charset="0"/>
              </a:rPr>
              <a:t>	 </a:t>
            </a:r>
          </a:p>
          <a:p>
            <a:pPr marL="452628" algn="just" fontAlgn="auto">
              <a:lnSpc>
                <a:spcPct val="150000"/>
              </a:lnSpc>
              <a:spcAft>
                <a:spcPts val="0"/>
              </a:spcAft>
              <a:buClr>
                <a:srgbClr val="FFC000"/>
              </a:buClr>
              <a:buFont typeface="Wingdings" panose="05000000000000000000" pitchFamily="2" charset="2"/>
              <a:buChar char="q"/>
              <a:defRPr/>
            </a:pPr>
            <a:endParaRPr lang="en-US" sz="2000" dirty="0">
              <a:latin typeface="Calibri" pitchFamily="34" charset="0"/>
            </a:endParaRPr>
          </a:p>
          <a:p>
            <a:pPr marL="452628" algn="just" fontAlgn="auto">
              <a:lnSpc>
                <a:spcPct val="150000"/>
              </a:lnSpc>
              <a:spcAft>
                <a:spcPts val="0"/>
              </a:spcAft>
              <a:buClr>
                <a:srgbClr val="FFC000"/>
              </a:buClr>
              <a:buFont typeface="Wingdings" panose="05000000000000000000" pitchFamily="2" charset="2"/>
              <a:buChar char="q"/>
              <a:defRPr/>
            </a:pPr>
            <a:endParaRPr lang="en-US" sz="2000" dirty="0">
              <a:latin typeface="Calibri" pitchFamily="34" charset="0"/>
            </a:endParaRPr>
          </a:p>
          <a:p>
            <a:pPr marL="109728" indent="0" algn="just" fontAlgn="auto">
              <a:lnSpc>
                <a:spcPct val="150000"/>
              </a:lnSpc>
              <a:spcAft>
                <a:spcPts val="0"/>
              </a:spcAft>
              <a:buClr>
                <a:srgbClr val="FFC000"/>
              </a:buClr>
              <a:buNone/>
              <a:defRPr/>
            </a:pPr>
            <a:endParaRPr lang="en-US" sz="2000" dirty="0">
              <a:latin typeface="Calibri" pitchFamily="34" charset="0"/>
            </a:endParaRPr>
          </a:p>
          <a:p>
            <a:pPr marL="452628" algn="just" fontAlgn="auto">
              <a:lnSpc>
                <a:spcPct val="150000"/>
              </a:lnSpc>
              <a:spcAft>
                <a:spcPts val="0"/>
              </a:spcAft>
              <a:buClr>
                <a:srgbClr val="FFC000"/>
              </a:buClr>
              <a:buFont typeface="Wingdings" panose="05000000000000000000" pitchFamily="2" charset="2"/>
              <a:buChar char="q"/>
              <a:defRPr/>
            </a:pPr>
            <a:endParaRPr lang="en-US" sz="2000" dirty="0">
              <a:latin typeface="Calibri" pitchFamily="34" charset="0"/>
            </a:endParaRPr>
          </a:p>
        </p:txBody>
      </p:sp>
      <p:pic>
        <p:nvPicPr>
          <p:cNvPr id="10" name="Picture 9" descr="Image result for idea images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4222" y="4589249"/>
            <a:ext cx="2139594" cy="1767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412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2362200"/>
            <a:ext cx="9708949" cy="63370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1"/>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 Learning Objectives</a:t>
              </a:r>
            </a:p>
          </p:txBody>
        </p:sp>
        <p:sp>
          <p:nvSpPr>
            <p:cNvPr id="27"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8"/>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Importance of documentation and keeping record </a:t>
              </a:r>
            </a:p>
          </p:txBody>
        </p:sp>
        <p:sp>
          <p:nvSpPr>
            <p:cNvPr id="31"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Use of Logbooks</a:t>
              </a:r>
            </a:p>
          </p:txBody>
        </p:sp>
        <p:sp>
          <p:nvSpPr>
            <p:cNvPr id="35"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40" name="Gruppieren 20"/>
          <p:cNvGrpSpPr/>
          <p:nvPr/>
        </p:nvGrpSpPr>
        <p:grpSpPr>
          <a:xfrm>
            <a:off x="507871" y="3956910"/>
            <a:ext cx="10771374" cy="538246"/>
            <a:chOff x="529965" y="3391846"/>
            <a:chExt cx="8080635" cy="538246"/>
          </a:xfrm>
        </p:grpSpPr>
        <p:sp>
          <p:nvSpPr>
            <p:cNvPr id="41"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42"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M&amp;E Indicators </a:t>
              </a:r>
              <a:endParaRPr lang="en-GB" dirty="0">
                <a:solidFill>
                  <a:srgbClr val="000000"/>
                </a:solidFill>
                <a:ea typeface="MS PGothic" pitchFamily="34" charset="-128"/>
                <a:cs typeface="Calibri"/>
              </a:endParaRPr>
            </a:p>
          </p:txBody>
        </p:sp>
        <p:sp>
          <p:nvSpPr>
            <p:cNvPr id="43"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3315617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5</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5</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Importance of documentation </a:t>
            </a:r>
          </a:p>
        </p:txBody>
      </p:sp>
      <p:sp>
        <p:nvSpPr>
          <p:cNvPr id="6" name="Oval 5">
            <a:extLst>
              <a:ext uri="{FF2B5EF4-FFF2-40B4-BE49-F238E27FC236}">
                <a16:creationId xmlns:a16="http://schemas.microsoft.com/office/drawing/2014/main" id="{2F10F051-E8D7-6141-BB96-10E1327CE3E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2</a:t>
            </a:r>
          </a:p>
        </p:txBody>
      </p:sp>
      <p:sp>
        <p:nvSpPr>
          <p:cNvPr id="7" name="Rectangle 3"/>
          <p:cNvSpPr txBox="1">
            <a:spLocks noChangeArrowheads="1"/>
          </p:cNvSpPr>
          <p:nvPr/>
        </p:nvSpPr>
        <p:spPr>
          <a:xfrm>
            <a:off x="152400" y="1558473"/>
            <a:ext cx="8524421" cy="3536041"/>
          </a:xfrm>
          <a:prstGeom prst="rect">
            <a:avLst/>
          </a:prstGeom>
        </p:spPr>
        <p:txBody>
          <a:bodyPr>
            <a:noAutofit/>
          </a:bodyPr>
          <a:lstStyle>
            <a:lvl1pPr marL="342912" indent="-342912" algn="l" defTabSz="914430"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2974" indent="-285759" algn="l" defTabSz="914430"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040" indent="-228608" algn="l" defTabSz="91443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3pPr>
            <a:lvl4pPr marL="160025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6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8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9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15"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2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indent="-256032" algn="just">
              <a:buClr>
                <a:schemeClr val="accent3"/>
              </a:buClr>
              <a:buFont typeface="Georgia"/>
              <a:buNone/>
              <a:defRPr/>
            </a:pPr>
            <a:endParaRPr lang="en-US" sz="2000">
              <a:latin typeface="Calibri" pitchFamily="34" charset="0"/>
            </a:endParaRPr>
          </a:p>
          <a:p>
            <a:pPr marL="452628" algn="just">
              <a:lnSpc>
                <a:spcPct val="150000"/>
              </a:lnSpc>
              <a:buClr>
                <a:srgbClr val="FFC000"/>
              </a:buClr>
              <a:buFont typeface="Wingdings" panose="05000000000000000000" pitchFamily="2" charset="2"/>
              <a:buChar char="q"/>
              <a:defRPr/>
            </a:pPr>
            <a:endParaRPr lang="en-US" sz="2000">
              <a:latin typeface="Calibri" pitchFamily="34" charset="0"/>
            </a:endParaRPr>
          </a:p>
          <a:p>
            <a:pPr marL="452628" algn="just">
              <a:lnSpc>
                <a:spcPct val="150000"/>
              </a:lnSpc>
              <a:buClr>
                <a:srgbClr val="FFC000"/>
              </a:buClr>
              <a:buFont typeface="Wingdings" panose="05000000000000000000" pitchFamily="2" charset="2"/>
              <a:buChar char="q"/>
              <a:defRPr/>
            </a:pPr>
            <a:endParaRPr lang="en-US" sz="2000">
              <a:latin typeface="Calibri" pitchFamily="34" charset="0"/>
            </a:endParaRPr>
          </a:p>
          <a:p>
            <a:pPr marL="109728" indent="0" algn="just">
              <a:lnSpc>
                <a:spcPct val="150000"/>
              </a:lnSpc>
              <a:buClr>
                <a:srgbClr val="FFC000"/>
              </a:buClr>
              <a:buFont typeface="Arial" panose="020B0604020202020204" pitchFamily="34" charset="0"/>
              <a:buNone/>
              <a:defRPr/>
            </a:pPr>
            <a:endParaRPr lang="en-US" sz="2000">
              <a:latin typeface="Calibri" pitchFamily="34" charset="0"/>
            </a:endParaRPr>
          </a:p>
          <a:p>
            <a:pPr marL="452628" algn="just">
              <a:lnSpc>
                <a:spcPct val="150000"/>
              </a:lnSpc>
              <a:buClr>
                <a:srgbClr val="FFC000"/>
              </a:buClr>
              <a:buFont typeface="Wingdings" panose="05000000000000000000" pitchFamily="2" charset="2"/>
              <a:buChar char="q"/>
              <a:defRPr/>
            </a:pPr>
            <a:endParaRPr lang="en-US" sz="2000" dirty="0">
              <a:latin typeface="Calibri" pitchFamily="34" charset="0"/>
            </a:endParaRPr>
          </a:p>
        </p:txBody>
      </p:sp>
      <p:sp>
        <p:nvSpPr>
          <p:cNvPr id="11" name="Rectangle 10"/>
          <p:cNvSpPr/>
          <p:nvPr/>
        </p:nvSpPr>
        <p:spPr>
          <a:xfrm>
            <a:off x="760412" y="1558473"/>
            <a:ext cx="10063100" cy="3785652"/>
          </a:xfrm>
          <a:prstGeom prst="rect">
            <a:avLst/>
          </a:prstGeom>
        </p:spPr>
        <p:txBody>
          <a:bodyPr wrap="square">
            <a:spAutoFit/>
          </a:bodyPr>
          <a:lstStyle/>
          <a:p>
            <a:pPr marL="285750" indent="-285750">
              <a:buFont typeface="Wingdings" panose="05000000000000000000" pitchFamily="2" charset="2"/>
              <a:buChar char="§"/>
            </a:pPr>
            <a:r>
              <a:rPr lang="en-US" sz="2000" dirty="0"/>
              <a:t>Documentation plays a crucial role in any test and treatment program setting</a:t>
            </a:r>
          </a:p>
          <a:p>
            <a:endParaRPr lang="en-US" sz="2000" dirty="0">
              <a:latin typeface="+mn-lt"/>
            </a:endParaRPr>
          </a:p>
          <a:p>
            <a:pPr marL="285750" indent="-285750">
              <a:buFont typeface="Wingdings" panose="05000000000000000000" pitchFamily="2" charset="2"/>
              <a:buChar char="§"/>
            </a:pPr>
            <a:r>
              <a:rPr lang="en-US" sz="2000" dirty="0">
                <a:latin typeface="+mn-lt"/>
              </a:rPr>
              <a:t>Documentation is the only to assure the quality of care provided to clients is not only maintained, but can be consistently improved</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latin typeface="+mn-lt"/>
              </a:rPr>
              <a:t>Documentation is necessary to identify problems within the health facility itself and overall health care system; accurate records are needed to find effective solutions to current problems and prevent others from happening in the future</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a:t>Another way to look at documentation is to echo the old philosophical question: “</a:t>
            </a:r>
            <a:r>
              <a:rPr lang="en-US" sz="2000" b="1" i="1" dirty="0"/>
              <a:t>If a health care worker renders services and there is no documentation to support it, did it happen?”</a:t>
            </a:r>
          </a:p>
          <a:p>
            <a:pPr marL="285750" indent="-285750">
              <a:buFont typeface="Wingdings" panose="05000000000000000000" pitchFamily="2" charset="2"/>
              <a:buChar char="§"/>
            </a:pPr>
            <a:endParaRPr lang="en-US" sz="2000" dirty="0">
              <a:latin typeface="+mn-lt"/>
            </a:endParaRPr>
          </a:p>
        </p:txBody>
      </p:sp>
      <p:sp>
        <p:nvSpPr>
          <p:cNvPr id="13" name="TextBox 12"/>
          <p:cNvSpPr txBox="1"/>
          <p:nvPr/>
        </p:nvSpPr>
        <p:spPr>
          <a:xfrm>
            <a:off x="1365312" y="5565228"/>
            <a:ext cx="8792047" cy="9301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algn="ctr">
              <a:spcBef>
                <a:spcPts val="0"/>
              </a:spcBef>
              <a:spcAft>
                <a:spcPts val="0"/>
              </a:spcAft>
            </a:pPr>
            <a:r>
              <a:rPr lang="en-US" sz="2000" b="1" dirty="0">
                <a:solidFill>
                  <a:srgbClr val="C00000"/>
                </a:solidFill>
                <a:ea typeface="ＭＳ 明朝"/>
                <a:cs typeface="Times New Roman"/>
              </a:rPr>
              <a:t>No documentation = No work done!</a:t>
            </a:r>
          </a:p>
        </p:txBody>
      </p:sp>
    </p:spTree>
    <p:extLst>
      <p:ext uri="{BB962C8B-B14F-4D97-AF65-F5344CB8AC3E}">
        <p14:creationId xmlns:p14="http://schemas.microsoft.com/office/powerpoint/2010/main" val="263887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6</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6</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Why is good record keeping important? </a:t>
            </a:r>
          </a:p>
        </p:txBody>
      </p:sp>
      <p:sp>
        <p:nvSpPr>
          <p:cNvPr id="6" name="Oval 5">
            <a:extLst>
              <a:ext uri="{FF2B5EF4-FFF2-40B4-BE49-F238E27FC236}">
                <a16:creationId xmlns:a16="http://schemas.microsoft.com/office/drawing/2014/main" id="{4E69BA94-6A2C-7141-90D5-78393D9DC31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2</a:t>
            </a:r>
          </a:p>
        </p:txBody>
      </p:sp>
      <p:sp>
        <p:nvSpPr>
          <p:cNvPr id="7" name="Rectangle 3"/>
          <p:cNvSpPr txBox="1">
            <a:spLocks noChangeArrowheads="1"/>
          </p:cNvSpPr>
          <p:nvPr/>
        </p:nvSpPr>
        <p:spPr>
          <a:xfrm>
            <a:off x="608012" y="1600200"/>
            <a:ext cx="10363200" cy="4572000"/>
          </a:xfrm>
          <a:prstGeom prst="rect">
            <a:avLst/>
          </a:prstGeom>
        </p:spPr>
        <p:txBody>
          <a:bodyPr>
            <a:noAutofit/>
          </a:bodyPr>
          <a:lstStyle>
            <a:lvl1pPr marL="342912" indent="-342912" algn="l" defTabSz="914430"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2974" indent="-285759" algn="l" defTabSz="914430"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040" indent="-228608" algn="l" defTabSz="91443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3pPr>
            <a:lvl4pPr marL="160025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6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8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9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15"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2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2616" indent="-342900" algn="just">
              <a:defRPr/>
            </a:pPr>
            <a:r>
              <a:rPr lang="en-US" sz="2000" dirty="0">
                <a:latin typeface="+mj-lt"/>
              </a:rPr>
              <a:t>Well kept records are the primary source of information for providing effective, high-quality health care services; good recordkeeping underpins the entire testing and treatment program.</a:t>
            </a:r>
          </a:p>
          <a:p>
            <a:pPr marL="452616" indent="-342900" algn="just">
              <a:defRPr/>
            </a:pPr>
            <a:endParaRPr lang="en-US" sz="2000" dirty="0">
              <a:latin typeface="+mj-lt"/>
            </a:endParaRPr>
          </a:p>
          <a:p>
            <a:pPr marL="452616" indent="-342900" algn="just">
              <a:defRPr/>
            </a:pPr>
            <a:r>
              <a:rPr lang="en-US" sz="2000" dirty="0">
                <a:latin typeface="+mj-lt"/>
              </a:rPr>
              <a:t>Managing and improving any health care program relies on this information, without it the program cannot function. Good recordkeeping means that information is available where and when it is needed. </a:t>
            </a:r>
          </a:p>
          <a:p>
            <a:pPr marL="452616" indent="-342900" algn="just">
              <a:defRPr/>
            </a:pPr>
            <a:endParaRPr lang="en-US" sz="2000" dirty="0">
              <a:latin typeface="+mj-lt"/>
            </a:endParaRPr>
          </a:p>
          <a:p>
            <a:pPr marL="452616" indent="-342900" algn="just">
              <a:defRPr/>
            </a:pPr>
            <a:r>
              <a:rPr lang="en-US" sz="2000" dirty="0">
                <a:latin typeface="+mj-lt"/>
              </a:rPr>
              <a:t>Consistent, high-quality recordkeeping allows programs to trust the information that is available.</a:t>
            </a:r>
          </a:p>
          <a:p>
            <a:pPr marL="109716" indent="0" algn="just">
              <a:buNone/>
              <a:defRPr/>
            </a:pPr>
            <a:endParaRPr lang="en-US" sz="2000" dirty="0">
              <a:latin typeface="+mj-lt"/>
            </a:endParaRPr>
          </a:p>
          <a:p>
            <a:pPr marL="452616" indent="-342900" algn="just">
              <a:defRPr/>
            </a:pPr>
            <a:r>
              <a:rPr lang="en-US" sz="2000" dirty="0">
                <a:latin typeface="+mj-lt"/>
              </a:rPr>
              <a:t>If a program can easily access and trust information then it can  be used  to make more informed decisions and to take appropriate actions to solve problems and improve the quality of services provided.</a:t>
            </a:r>
          </a:p>
        </p:txBody>
      </p:sp>
    </p:spTree>
    <p:extLst>
      <p:ext uri="{BB962C8B-B14F-4D97-AF65-F5344CB8AC3E}">
        <p14:creationId xmlns:p14="http://schemas.microsoft.com/office/powerpoint/2010/main" val="1555298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3200400"/>
            <a:ext cx="9708949" cy="63370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1"/>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 Learning Objectives</a:t>
              </a:r>
            </a:p>
          </p:txBody>
        </p:sp>
        <p:sp>
          <p:nvSpPr>
            <p:cNvPr id="27"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8"/>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Importance of documentation and keeping record </a:t>
              </a:r>
            </a:p>
          </p:txBody>
        </p:sp>
        <p:sp>
          <p:nvSpPr>
            <p:cNvPr id="31"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Use of Logbooks</a:t>
              </a:r>
            </a:p>
          </p:txBody>
        </p:sp>
        <p:sp>
          <p:nvSpPr>
            <p:cNvPr id="35"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40" name="Gruppieren 20"/>
          <p:cNvGrpSpPr/>
          <p:nvPr/>
        </p:nvGrpSpPr>
        <p:grpSpPr>
          <a:xfrm>
            <a:off x="507871" y="3956910"/>
            <a:ext cx="10771374" cy="538246"/>
            <a:chOff x="529965" y="3391846"/>
            <a:chExt cx="8080635" cy="538246"/>
          </a:xfrm>
        </p:grpSpPr>
        <p:sp>
          <p:nvSpPr>
            <p:cNvPr id="41"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42"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M&amp;E Indicators </a:t>
              </a:r>
              <a:endParaRPr lang="en-GB" dirty="0">
                <a:solidFill>
                  <a:srgbClr val="000000"/>
                </a:solidFill>
                <a:ea typeface="MS PGothic" pitchFamily="34" charset="-128"/>
                <a:cs typeface="Calibri"/>
              </a:endParaRPr>
            </a:p>
          </p:txBody>
        </p:sp>
        <p:sp>
          <p:nvSpPr>
            <p:cNvPr id="43"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919232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8</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8</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POC EID Logbook </a:t>
            </a:r>
          </a:p>
        </p:txBody>
      </p:sp>
      <p:sp>
        <p:nvSpPr>
          <p:cNvPr id="6" name="Oval 5">
            <a:extLst>
              <a:ext uri="{FF2B5EF4-FFF2-40B4-BE49-F238E27FC236}">
                <a16:creationId xmlns:a16="http://schemas.microsoft.com/office/drawing/2014/main" id="{18577679-0B41-C640-A99A-4BA21032AD60}"/>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3" name="Rectangle 2"/>
          <p:cNvSpPr/>
          <p:nvPr/>
        </p:nvSpPr>
        <p:spPr>
          <a:xfrm>
            <a:off x="684212" y="1828800"/>
            <a:ext cx="10533654" cy="41148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rgbClr val="FF0000"/>
                </a:solidFill>
              </a:rPr>
              <a:t>[Before the start of the training, insert here a copy of the </a:t>
            </a:r>
            <a:r>
              <a:rPr lang="en-US" b="1" i="1" dirty="0">
                <a:solidFill>
                  <a:srgbClr val="FF0000"/>
                </a:solidFill>
              </a:rPr>
              <a:t>POC EID testing logbook or register </a:t>
            </a:r>
            <a:r>
              <a:rPr lang="en-US" i="1" dirty="0">
                <a:solidFill>
                  <a:srgbClr val="FF0000"/>
                </a:solidFill>
              </a:rPr>
              <a:t>that will used at the facility. During the training, discuss each field of the logbook and how it should be completed]</a:t>
            </a:r>
          </a:p>
          <a:p>
            <a:pPr algn="ctr"/>
            <a:endParaRPr lang="en-US" i="1" dirty="0">
              <a:solidFill>
                <a:srgbClr val="FF0000"/>
              </a:solidFill>
            </a:endParaRPr>
          </a:p>
          <a:p>
            <a:pPr algn="ctr"/>
            <a:r>
              <a:rPr lang="en-US" i="1" dirty="0">
                <a:solidFill>
                  <a:srgbClr val="FF0000"/>
                </a:solidFill>
              </a:rPr>
              <a:t>When discussing each of the next slides, clearly indicate </a:t>
            </a:r>
            <a:r>
              <a:rPr lang="en-US" b="1" i="1" dirty="0">
                <a:solidFill>
                  <a:srgbClr val="FF0000"/>
                </a:solidFill>
              </a:rPr>
              <a:t>who</a:t>
            </a:r>
            <a:r>
              <a:rPr lang="en-US" i="1" dirty="0">
                <a:solidFill>
                  <a:srgbClr val="FF0000"/>
                </a:solidFill>
              </a:rPr>
              <a:t> should complete each record, </a:t>
            </a:r>
            <a:r>
              <a:rPr lang="en-US" b="1" i="1" dirty="0">
                <a:solidFill>
                  <a:srgbClr val="FF0000"/>
                </a:solidFill>
              </a:rPr>
              <a:t>when</a:t>
            </a:r>
            <a:r>
              <a:rPr lang="en-US" i="1" dirty="0">
                <a:solidFill>
                  <a:srgbClr val="FF0000"/>
                </a:solidFill>
              </a:rPr>
              <a:t> the record should be completed, and </a:t>
            </a:r>
            <a:r>
              <a:rPr lang="en-US" b="1" i="1" dirty="0">
                <a:solidFill>
                  <a:srgbClr val="FF0000"/>
                </a:solidFill>
              </a:rPr>
              <a:t>what format</a:t>
            </a:r>
            <a:r>
              <a:rPr lang="en-US" i="1" dirty="0">
                <a:solidFill>
                  <a:srgbClr val="FF0000"/>
                </a:solidFill>
              </a:rPr>
              <a:t> the data should be in.</a:t>
            </a:r>
          </a:p>
        </p:txBody>
      </p:sp>
    </p:spTree>
    <p:extLst>
      <p:ext uri="{BB962C8B-B14F-4D97-AF65-F5344CB8AC3E}">
        <p14:creationId xmlns:p14="http://schemas.microsoft.com/office/powerpoint/2010/main" val="1724606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9</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9</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POC EID Logbook </a:t>
            </a:r>
          </a:p>
        </p:txBody>
      </p:sp>
      <p:sp>
        <p:nvSpPr>
          <p:cNvPr id="6" name="Oval 5">
            <a:extLst>
              <a:ext uri="{FF2B5EF4-FFF2-40B4-BE49-F238E27FC236}">
                <a16:creationId xmlns:a16="http://schemas.microsoft.com/office/drawing/2014/main" id="{18577679-0B41-C640-A99A-4BA21032AD60}"/>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3" name="Rectangle 2"/>
          <p:cNvSpPr/>
          <p:nvPr/>
        </p:nvSpPr>
        <p:spPr>
          <a:xfrm>
            <a:off x="684212" y="1828800"/>
            <a:ext cx="10533654" cy="4114800"/>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rgbClr val="FF0000"/>
                </a:solidFill>
              </a:rPr>
              <a:t>[Before the start of the training, insert here a copy of the </a:t>
            </a:r>
            <a:r>
              <a:rPr lang="en-US" b="1" i="1" dirty="0">
                <a:solidFill>
                  <a:srgbClr val="FF0000"/>
                </a:solidFill>
              </a:rPr>
              <a:t>lab request form </a:t>
            </a:r>
            <a:r>
              <a:rPr lang="en-US" i="1" dirty="0">
                <a:solidFill>
                  <a:srgbClr val="FF0000"/>
                </a:solidFill>
              </a:rPr>
              <a:t>that will used at the facility (if applicable). During the training, discuss each field of the lab form and how it should be completed]</a:t>
            </a:r>
          </a:p>
        </p:txBody>
      </p:sp>
    </p:spTree>
    <p:extLst>
      <p:ext uri="{BB962C8B-B14F-4D97-AF65-F5344CB8AC3E}">
        <p14:creationId xmlns:p14="http://schemas.microsoft.com/office/powerpoint/2010/main" val="39868543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W.5SEw5W0ky9p6xDlo__a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15.xml><?xml version="1.0" encoding="utf-8"?>
<p:tagLst xmlns:a="http://schemas.openxmlformats.org/drawingml/2006/main" xmlns:r="http://schemas.openxmlformats.org/officeDocument/2006/relationships" xmlns:p="http://schemas.openxmlformats.org/presentationml/2006/main">
  <p:tag name="RESIZE" val="Yes"/>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28.xml><?xml version="1.0" encoding="utf-8"?>
<p:tagLst xmlns:a="http://schemas.openxmlformats.org/drawingml/2006/main" xmlns:r="http://schemas.openxmlformats.org/officeDocument/2006/relationships" xmlns:p="http://schemas.openxmlformats.org/presentationml/2006/main">
  <p:tag name="RESIZE" val="Yes"/>
</p:tagLst>
</file>

<file path=ppt/tags/tag29.xml><?xml version="1.0" encoding="utf-8"?>
<p:tagLst xmlns:a="http://schemas.openxmlformats.org/drawingml/2006/main" xmlns:r="http://schemas.openxmlformats.org/officeDocument/2006/relationships" xmlns:p="http://schemas.openxmlformats.org/presentationml/2006/main">
  <p:tag name="RESIZE" val="Yes"/>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42.xml><?xml version="1.0" encoding="utf-8"?>
<p:tagLst xmlns:a="http://schemas.openxmlformats.org/drawingml/2006/main" xmlns:r="http://schemas.openxmlformats.org/officeDocument/2006/relationships" xmlns:p="http://schemas.openxmlformats.org/presentationml/2006/main">
  <p:tag name="RESIZE" val="Yes"/>
</p:tagLst>
</file>

<file path=ppt/tags/tag43.xml><?xml version="1.0" encoding="utf-8"?>
<p:tagLst xmlns:a="http://schemas.openxmlformats.org/drawingml/2006/main" xmlns:r="http://schemas.openxmlformats.org/officeDocument/2006/relationships" xmlns:p="http://schemas.openxmlformats.org/presentationml/2006/main">
  <p:tag name="RESIZE" val="Yes"/>
</p:tagLst>
</file>

<file path=ppt/tags/tag44.xml><?xml version="1.0" encoding="utf-8"?>
<p:tagLst xmlns:a="http://schemas.openxmlformats.org/drawingml/2006/main" xmlns:r="http://schemas.openxmlformats.org/officeDocument/2006/relationships" xmlns:p="http://schemas.openxmlformats.org/presentationml/2006/main">
  <p:tag name="RESIZE" val="Yes"/>
</p:tagLst>
</file>

<file path=ppt/tags/tag45.xml><?xml version="1.0" encoding="utf-8"?>
<p:tagLst xmlns:a="http://schemas.openxmlformats.org/drawingml/2006/main" xmlns:r="http://schemas.openxmlformats.org/officeDocument/2006/relationships" xmlns:p="http://schemas.openxmlformats.org/presentationml/2006/main">
  <p:tag name="RESIZE" val="Yes"/>
</p:tagLst>
</file>

<file path=ppt/tags/tag46.xml><?xml version="1.0" encoding="utf-8"?>
<p:tagLst xmlns:a="http://schemas.openxmlformats.org/drawingml/2006/main" xmlns:r="http://schemas.openxmlformats.org/officeDocument/2006/relationships" xmlns:p="http://schemas.openxmlformats.org/presentationml/2006/main">
  <p:tag name="RESIZE" val="Yes"/>
</p:tagLst>
</file>

<file path=ppt/tags/tag47.xml><?xml version="1.0" encoding="utf-8"?>
<p:tagLst xmlns:a="http://schemas.openxmlformats.org/drawingml/2006/main" xmlns:r="http://schemas.openxmlformats.org/officeDocument/2006/relationships" xmlns:p="http://schemas.openxmlformats.org/presentationml/2006/main">
  <p:tag name="RESIZE" val="Yes"/>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60.xml><?xml version="1.0" encoding="utf-8"?>
<p:tagLst xmlns:a="http://schemas.openxmlformats.org/drawingml/2006/main" xmlns:r="http://schemas.openxmlformats.org/officeDocument/2006/relationships" xmlns:p="http://schemas.openxmlformats.org/presentationml/2006/main">
  <p:tag name="RESIZE" val="Yes"/>
</p:tagLst>
</file>

<file path=ppt/tags/tag61.xml><?xml version="1.0" encoding="utf-8"?>
<p:tagLst xmlns:a="http://schemas.openxmlformats.org/drawingml/2006/main" xmlns:r="http://schemas.openxmlformats.org/officeDocument/2006/relationships" xmlns:p="http://schemas.openxmlformats.org/presentationml/2006/main">
  <p:tag name="RESIZE" val="Yes"/>
</p:tagLst>
</file>

<file path=ppt/tags/tag62.xml><?xml version="1.0" encoding="utf-8"?>
<p:tagLst xmlns:a="http://schemas.openxmlformats.org/drawingml/2006/main" xmlns:r="http://schemas.openxmlformats.org/officeDocument/2006/relationships" xmlns:p="http://schemas.openxmlformats.org/presentationml/2006/main">
  <p:tag name="RESIZE" val="Yes"/>
</p:tagLst>
</file>

<file path=ppt/tags/tag63.xml><?xml version="1.0" encoding="utf-8"?>
<p:tagLst xmlns:a="http://schemas.openxmlformats.org/drawingml/2006/main" xmlns:r="http://schemas.openxmlformats.org/officeDocument/2006/relationships" xmlns:p="http://schemas.openxmlformats.org/presentationml/2006/main">
  <p:tag name="RESIZE" val="Yes"/>
</p:tagLst>
</file>

<file path=ppt/tags/tag64.xml><?xml version="1.0" encoding="utf-8"?>
<p:tagLst xmlns:a="http://schemas.openxmlformats.org/drawingml/2006/main" xmlns:r="http://schemas.openxmlformats.org/officeDocument/2006/relationships" xmlns:p="http://schemas.openxmlformats.org/presentationml/2006/main">
  <p:tag name="RESIZE" val="Yes"/>
</p:tagLst>
</file>

<file path=ppt/tags/tag65.xml><?xml version="1.0" encoding="utf-8"?>
<p:tagLst xmlns:a="http://schemas.openxmlformats.org/drawingml/2006/main" xmlns:r="http://schemas.openxmlformats.org/officeDocument/2006/relationships" xmlns:p="http://schemas.openxmlformats.org/presentationml/2006/main">
  <p:tag name="RESIZE" val="Yes"/>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heme/theme1.xml><?xml version="1.0" encoding="utf-8"?>
<a:theme xmlns:a="http://schemas.openxmlformats.org/drawingml/2006/main" name="POC EID Training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C EID Training PPT Template" id="{46B856A7-760D-D84E-8898-8D4BB6119A52}" vid="{123DACAB-12BA-3142-940F-9EB9EC9FC0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wrap="square" rtlCol="0">
        <a:noAutofit/>
      </a:bodyPr>
      <a:lstStyle>
        <a:defPPr marL="0" marR="0" algn="ctr">
          <a:spcBef>
            <a:spcPts val="0"/>
          </a:spcBef>
          <a:spcAft>
            <a:spcPts val="0"/>
          </a:spcAft>
          <a:defRPr sz="1400" b="1" dirty="0" smtClean="0">
            <a:solidFill>
              <a:srgbClr val="000000"/>
            </a:solidFill>
            <a:ea typeface="ＭＳ 明朝"/>
            <a:cs typeface="Times New Roman"/>
          </a:defRPr>
        </a:defPPr>
      </a:lstStyle>
      <a:style>
        <a:lnRef idx="2">
          <a:schemeClr val="dk1"/>
        </a:lnRef>
        <a:fillRef idx="1">
          <a:schemeClr val="lt1"/>
        </a:fillRef>
        <a:effectRef idx="0">
          <a:schemeClr val="dk1"/>
        </a:effectRef>
        <a:fontRef idx="minor">
          <a:schemeClr val="dk1"/>
        </a:fontRef>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ct:contentTypeSchema ct:_="" ma:_="" ma:contentTypeName="UNICEF Document" ma:contentTypeID="0x0101009BA85F8052A6DA4FA3E31FF9F74C697000D0B0C4907EA05F4A865C0A89F58791D9" ma:contentTypeVersion="25" ma:contentTypeDescription="Create a new document." ma:contentTypeScope="" ma:versionID="d45ecf57941070577967f66a1893b837" xmlns:ct="http://schemas.microsoft.com/office/2006/metadata/contentType" xmlns:ma="http://schemas.microsoft.com/office/2006/metadata/properties/metaAttributes">
<xsd:schema targetNamespace="http://schemas.microsoft.com/office/2006/metadata/properties" ma:root="true" ma:fieldsID="b4451c0aeda0c7565d9fb63d34dfce46" ns1:_="" ns2:_="" ns3:_="" ns4:_="" ns5:_="" ns6:_="" ns7:_="" xmlns:xsd="http://www.w3.org/2001/XMLSchema" xmlns:xs="http://www.w3.org/2001/XMLSchema" xmlns:p="http://schemas.microsoft.com/office/2006/metadata/properties" xmlns:ns1="http://schemas.microsoft.com/sharepoint/v3" xmlns:ns2="ca283e0b-db31-4043-a2ef-b80661bf084a" xmlns:ns3="0dc0e1a9-2c35-44eb-9b3b-be9e3a09b5fc" xmlns:ns4="http://schemas.microsoft.com/sharepoint/v4" xmlns:ns5="b3d1fd11-a68f-4a7b-9e56-b89e09e86e0d" xmlns:ns6="65182ab8-747e-4d60-8b70-c4a0a711ff47" xmlns:ns7="65182ab8-747e-4d 60-8b70-c4a0a711ff47">
<xsd:import namespace="http://schemas.microsoft.com/sharepoint/v3"/>
<xsd:import namespace="ca283e0b-db31-4043-a2ef-b80661bf084a"/>
<xsd:import namespace="0dc0e1a9-2c35-44eb-9b3b-be9e3a09b5fc"/>
<xsd:import namespace="http://schemas.microsoft.com/sharepoint/v4"/>
<xsd:import namespace="b3d1fd11-a68f-4a7b-9e56-b89e09e86e0d"/>
<xsd:import namespace="65182ab8-747e-4d60-8b70-c4a0a711ff47"/>
<xsd:import namespace="65182ab8-747e-4d 60-8b70-c4a0a711ff47"/>
<xsd:element name="properties">
<xsd:complexType>
<xsd:sequence>
<xsd:element name="documentManagement">
<xsd:complexType>
<xsd:all>
<xsd:element ref="ns2:ContentLanguage" minOccurs="0"/>
<xsd:element ref="ns2:ContentStatus" minOccurs="0"/>
<xsd:element ref="ns3:h6a71f3e574e4344bc34f3fc9dd20054" minOccurs="0"/>
<xsd:element ref="ns3:_dlc_DocId" minOccurs="0"/>
<xsd:element ref="ns3:_dlc_DocIdUrl" minOccurs="0"/>
<xsd:element ref="ns3:ga975397408f43e4b84ec8e5a598e523" minOccurs="0"/>
<xsd:element ref="ns3:_dlc_DocIdPersistId" minOccurs="0"/>
<xsd:element ref="ns3:mda26ace941f4791a7314a339fee829c" minOccurs="0"/>
<xsd:element ref="ns3:j169e817e0ee4eb8974e6fc4a2762909" minOccurs="0"/>
<xsd:element ref="ns3:TaxCatchAll" minOccurs="0"/>
<xsd:element ref="ns3:j048a4f9aaad4a8990a1d5e5f53cb451" minOccurs="0"/>
<xsd:element ref="ns3:TaxCatchAllLabel" minOccurs="0"/>
<xsd:element ref="ns3:TaxKeywordTaxHTField" minOccurs="0"/>
<xsd:element ref="ns4:IconOverlay" minOccurs="0"/>
<xsd:element ref="ns1:_vti_ItemDeclaredRecord" minOccurs="0"/>
<xsd:element ref="ns1:_vti_ItemHoldRecordStatus" minOccurs="0"/>
<xsd:element ref="ns5:MediaServiceMetadata" minOccurs="0"/>
<xsd:element ref="ns5:MediaServiceFastMetadata" minOccurs="0"/>
<xsd:element ref="ns5:MediaServiceAutoKeyPoints" minOccurs="0"/>
<xsd:element ref="ns5:MediaServiceKeyPoints" minOccurs="0"/>
<xsd:element ref="ns3:SharedWithUsers" minOccurs="0"/>
<xsd:element ref="ns3:SharedWithDetails" minOccurs="0"/>
<xsd:element ref="ns5:MediaServiceDateTaken" minOccurs="0"/>
<xsd:element ref="ns5:MediaLengthInSeconds" minOccurs="0"/>
<xsd:element ref="ns6:IsK_UNICEFApproved" minOccurs="0"/>
<xsd:element ref="ns6:K_UNICEFApprovedBy" minOccurs="0"/>
<xsd:element ref="ns6:K_UNICEFComments" minOccurs="0"/>
<xsd:element ref="ns6:K_UNICEFRequestedBy" minOccurs="0"/>
<xsd:element ref="ns7:K_UNICEFStatus" minOccurs="0"/>
<xsd:element ref="ns5:MediaServiceObjectDetectorVersions" minOccurs="0"/>
</xsd:all>
</xsd:complexType>
</xsd:element>
</xsd:sequence>
</xsd:complexType>
</xsd:element>
</xsd:schema>
<xsd:schema targetNamespace="http://schemas.microsoft.com/sharepoint/v3"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_vti_ItemDeclaredRecord" ma:index="28" nillable="true" ma:displayName="Declared Record" ma:hidden="true" ma:internalName="_vti_ItemDeclaredRecord" ma:readOnly="true">
<xsd:simpleType>
<xsd:restriction base="dms:DateTime"/>
</xsd:simpleType>
</xsd:element>
<xsd:element name="_vti_ItemHoldRecordStatus" ma:index="29" nillable="true" ma:displayName="Hold and Record Status" ma:decimals="0" ma:description="" ma:hidden="true" ma:indexed="true" ma:internalName="_vti_ItemHoldRecordStatus" ma:readOnly="true">
<xsd:simpleType>
<xsd:restriction base="dms:Unknown"/>
</xsd:simpleType>
</xsd:element>
</xsd:schema>
<xsd:schema targetNamespace="ca283e0b-db31-4043-a2ef-b80661bf084a"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ContentLanguage" ma:index="3" nillable="true" ma:displayName="Content Language *" ma:default="English" ma:format="RadioButtons" ma:indexed="true" ma:internalName="ContentLanguag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ContentStatus" ma:index="11" nillable="true" ma:displayName="Content Status" ma:default="­" ma:description="Optional column to indicate document status: draft, final or no status." ma:format="RadioButtons" ma:internalName="ContentStatus">
<xsd:simpleType>
<xsd:restriction base="dms:Choice">
<xsd:enumeration value="­"/>
<xsd:enumeration value="Draft"/>
<xsd:enumeration value="Final"/>
</xsd:restriction>
</xsd:simpleType>
</xsd:element>
</xsd:schema>
<xsd:schema targetNamespace="0dc0e1a9-2c35-44eb-9b3b-be9e3a09b5fc"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h6a71f3e574e4344bc34f3fc9dd20054" ma:index="15" nillable="true" ma:taxonomy="true" ma:internalName="h6a71f3e574e4344bc34f3fc9dd20054" ma:taxonomyFieldName="Topic" ma:displayName="Topic *"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xsd:element>
</xsd:sequence>
</xsd:complexType>
</xsd:element>
<xsd:element name="_dlc_DocId" ma:index="16" nillable="true" ma:displayName="Document ID Value" ma:description="The value of the document ID assigned to this item." ma:indexed="true"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ga975397408f43e4b84ec8e5a598e523" ma:index="18" nillable="true" ma:taxonomy="true" ma:internalName="ga975397408f43e4b84ec8e5a598e523" ma:taxonomyFieldName="OfficeDivision" ma:displayName="Office/Division *" ma:default="1033;#Programme Division-456D|b599cc08-53d0-4ecf-afce-40bdcdf910e2" ma:fieldId="{0a975397-408f-43e4-b84e-c8e5a598e523}" ma:sspId="73f51738-d318-4883-9d64-4f0bd0ccc55e" ma:termSetId="1761a25e-44f4-4213-964a-f96c515e12cb" ma:anchorId="00000000-0000-0000-0000-000000000000" ma:open="false" ma:isKeyword="false">
<xsd:complexType>
<xsd:sequence>
<xsd:element ref="pc:Terms" minOccurs="0" maxOccurs="1"></xsd:element>
</xsd:sequence>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mda26ace941f4791a7314a339fee829c" ma:index="20" nillable="true" ma:taxonomy="true" ma:internalName="mda26ace941f4791a7314a339fee829c" ma:taxonomyFieldName="DocumentType" ma:displayName="Document Type *" ma:indexed="tru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xsd:element>
</xsd:sequence>
</xsd:complexType>
</xsd:element>
<xsd:element name="j169e817e0ee4eb8974e6fc4a2762909" ma:index="21" nillable="true" ma:taxonomy="true" ma:internalName="j169e817e0ee4eb8974e6fc4a2762909" ma:taxonomyFieldName="CriticalForLongTermRetention" ma:displayName="Critical for long-term retention?" ma:default="" ma:fieldId="{3169e817-e0ee-4eb8-974e-6fc4a2762909}" ma:sspId="73f51738-d318-4883-9d64-4f0bd0ccc55e" ma:termSetId="59f85175-3dbf-4592-9c1d-453af9da4e8b" ma:anchorId="00000000-0000-0000-0000-000000000000" ma:open="false" ma:isKeyword="false">
<xsd:complexType>
<xsd:sequence>
<xsd:element ref="pc:Terms" minOccurs="0" maxOccurs="1"></xsd:element>
</xsd:sequence>
</xsd:complexType>
</xsd:element>
<xsd:element name="TaxCatchAll" ma:index="22" nillable="true" ma:displayName="Taxonomy Catch All Column" ma:hidden="true" ma:list="{9d178fa2-89de-4543-9ea5-ee51aa475811}" ma:internalName="TaxCatchAll" ma:showField="CatchAllData" ma:web="0dc0e1a9-2c35-44eb-9b3b-be9e3a09b5fc">
<xsd:complexType>
<xsd:complexContent>
<xsd:extension base="dms:MultiChoiceLookup">
<xsd:sequence>
<xsd:element name="Value" type="dms:Lookup" maxOccurs="unbounded" minOccurs="0" nillable="true"/>
</xsd:sequence>
</xsd:extension>
</xsd:complexContent>
</xsd:complexType>
</xsd:element>
<xsd:element name="j048a4f9aaad4a8990a1d5e5f53cb451" ma:index="23" nillable="true" ma:taxonomy="true" ma:internalName="j048a4f9aaad4a8990a1d5e5f53cb451" ma:taxonomyFieldName="SystemDTAC" ma:displayName="System-DT-AC" ma:default="" ma:fieldId="{3048a4f9-aaad-4a89-90a1-d5e5f53cb451}" ma:sspId="73f51738-d318-4883-9d64-4f0bd0ccc55e" ma:termSetId="1e3381f3-a35f-499a-9a3c-017e5423e02a" ma:anchorId="00000000-0000-0000-0000-000000000000" ma:open="false" ma:isKeyword="false">
<xsd:complexType>
<xsd:sequence>
<xsd:element ref="pc:Terms" minOccurs="0" maxOccurs="1"></xsd:element>
</xsd:sequence>
</xsd:complexType>
</xsd:element>
<xsd:element name="TaxCatchAllLabel" ma:index="24" nillable="true" ma:displayName="Taxonomy Catch All Column1" ma:hidden="true" ma:list="{9d178fa2-89de-4543-9ea5-ee51aa475811}" ma:internalName="TaxCatchAllLabel" ma:readOnly="true" ma:showField="CatchAllDataLabel" ma:web="0dc0e1a9-2c35-44eb-9b3b-be9e3a09b5fc">
<xsd:complexType>
<xsd:complexContent>
<xsd:extension base="dms:MultiChoiceLookup">
<xsd:sequence>
<xsd:element name="Value" type="dms:Lookup" maxOccurs="unbounded" minOccurs="0" nillable="true"/>
</xsd:sequence>
</xsd:extension>
</xsd:complexContent>
</xsd:complexType>
</xsd:element>
<xsd:element name="TaxKeywordTaxHTField" ma:index="25"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xsd:element>
</xsd:sequence>
</xsd:complexType>
</xsd:element>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schema>
<xsd:schema targetNamespace="http://schemas.microsoft.com/sharepoint/v4"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IconOverlay" ma:index="27" nillable="true" ma:displayName="IconOverlay" ma:hidden="true" ma:internalName="IconOverlay">
<xsd:simpleType>
<xsd:restriction base="dms:Text"/>
</xsd:simpleType>
</xsd:element>
</xsd:schema>
<xsd:schema targetNamespace="b3d1fd11-a68f-4a7b-9e56-b89e09e86e0d"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MediaServiceMetadata" ma:index="30" nillable="true" ma:displayName="MediaServiceMetadata" ma:hidden="true" ma:internalName="MediaServiceMetadata" ma:readOnly="true">
<xsd:simpleType>
<xsd:restriction base="dms:Note"/>
</xsd:simpleType>
</xsd:element>
<xsd:element name="MediaServiceFastMetadata" ma:index="31" nillable="true" ma:displayName="MediaServiceFastMetadata" ma:hidden="true" ma:internalName="MediaServiceFastMetadata" ma:readOnly="true">
<xsd:simpleType>
<xsd:restriction base="dms:Note"/>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DateTaken" ma:index="36" nillable="true" ma:displayName="MediaServiceDateTaken" ma:hidden="true" ma:indexed="true" ma:internalName="MediaServiceDateTaken" ma:readOnly="true">
<xsd:simpleType>
<xsd:restriction base="dms:Text"/>
</xsd:simpleType>
</xsd:element>
<xsd:element name="MediaLengthInSeconds" ma:index="37" nillable="true" ma:displayName="MediaLengthInSeconds" ma:hidden="true" ma:internalName="MediaLengthInSeconds" ma:readOnly="true">
<xsd:simpleType>
<xsd:restriction base="dms:Unknown"/>
</xsd:simpleType>
</xsd:element>
<xsd:element name="MediaServiceObjectDetectorVersions" ma:index="43" nillable="true" ma:displayName="MediaServiceObjectDetectorVersions" ma:hidden="true" ma:indexed="true" ma:internalName="MediaServiceObjectDetectorVersions" ma:readOnly="true">
<xsd:simpleType>
<xsd:restriction base="dms:Text"/>
</xsd:simpleType>
</xsd:element>
</xsd:schema>
<xsd:schema targetNamespace="65182ab8-747e-4d60-8b70-c4a0a711ff47"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IsK_UNICEFApproved" ma:index="38" nillable="true" ma:displayName="Is K_UNICEF Approved" ma:default="FALSE" ma:internalName="IsK_UNICEFApproved">
<xsd:simpleType>
<xsd:restriction base="dms:Boolean"/>
</xsd:simpleType>
</xsd:element>
<xsd:element name="K_UNICEFApprovedBy" ma:index="39" nillable="true" ma:displayName="K_UNICEF Approved By" ma:list="UserInfo" ma:SharePointGroup="0" ma:internalName="K_UNICEFApproved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K_UNICEFComments" ma:index="40" nillable="true" ma:displayName="K_UNICEF Comments" ma:internalName="K_UNICEFComments">
<xsd:simpleType>
<xsd:restriction base="dms:Note">
<xsd:maxLength value="255"/>
</xsd:restriction>
</xsd:simpleType>
</xsd:element>
<xsd:element name="K_UNICEFRequestedBy" ma:index="41" nillable="true" ma:displayName="K_UNICEF Requested By" ma:list="UserInfo" ma:SharePointGroup="0" ma:internalName="K_UNICEFRequested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targetNamespace="65182ab8-747e-4d 60-8b70-c4a0a711ff47"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K_UNICEFStatus" ma:index="42" nillable="true" ma:displayName="K_UNICEF Status" ma:format="Dropdown" ma:internalName="K_UNICEFStatus">
<xsd:simpleType>
<xsd:restriction base="dms:Choice">
<xsd:enumeration value="In Progress"/>
<xsd:enumeration value="Approved"/>
<xsd:enumeration value="Rejected"/>
<xsd:enumeration value="Unpublished"/>
</xsd:restriction>
</xsd:simpleType>
</xsd:element>
</xsd:schema>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targetNamespace="http://schemas.microsoft.com/office/infopath/2007/PartnerControls" elementFormDefault="qualified" attributeFormDefault="unqualified" xmlns:pc="http://schemas.microsoft.com/office/infopath/2007/PartnerControls" xmlns:xs="http://www.w3.org/2001/XMLSchema">
<xs:element name="Person">
<xs:complexType>
<xs:sequence>
<xs:element ref="pc:DisplayName" minOccurs="0"></xs:element>
<xs:element ref="pc:AccountId" minOccurs="0"></xs:element>
<xs:element ref="pc:AccountType" minOccurs="0"></xs:element>
</xs:sequence>
</xs:complexType>
</xs:element>
<xs:element name="DisplayName" type="xs:string"></xs:element>
<xs:element name="AccountId" type="xs:string"></xs:element>
<xs:element name="AccountType" type="xs:string"></xs:element>
<xs:element name="BDCAssociatedEntity">
<xs:complexType>
<xs:sequence>
<xs:element ref="pc:BDCEntity" minOccurs="0" maxOccurs="unbounded"></xs:element>
</xs:sequence>
<xs:attribute ref="pc:EntityNamespace"></xs:attribute>
<xs:attribute ref="pc:EntityName"></xs:attribute>
<xs:attribute ref="pc:SystemInstanceName"></xs:attribute>
<xs:attribute ref="pc:AssociationName"></xs:attribute>
</xs:complexType>
</xs:element>
<xs:attribute name="EntityNamespace" type="xs:string"></xs:attribute>
<xs:attribute name="EntityName" type="xs:string"></xs:attribute>
<xs:attribute name="SystemInstanceName" type="xs:string"></xs:attribute>
<xs:attribute name="AssociationName" type="xs:string"></xs:attribute>
<xs:element name="BDCEntity">
<xs:complexType>
<xs:sequence>
<xs:element ref="pc:EntityDisplayName" minOccurs="0"></xs:element>
<xs:element ref="pc:EntityInstanceReference" minOccurs="0"></xs:element>
<xs:element ref="pc:EntityId1" minOccurs="0"></xs:element>
<xs:element ref="pc:EntityId2" minOccurs="0"></xs:element>
<xs:element ref="pc:EntityId3" minOccurs="0"></xs:element>
<xs:element ref="pc:EntityId4" minOccurs="0"></xs:element>
<xs:element ref="pc:EntityId5" minOccurs="0"></xs:element>
</xs:sequence>
</xs:complexType>
</xs:element>
<xs:element name="EntityDisplayName" type="xs:string"></xs:element>
<xs:element name="EntityInstanceReference" type="xs:string"></xs:element>
<xs:element name="EntityId1" type="xs:string"></xs:element>
<xs:element name="EntityId2" type="xs:string"></xs:element>
<xs:element name="EntityId3" type="xs:string"></xs:element>
<xs:element name="EntityId4" type="xs:string"></xs:element>
<xs:element name="EntityId5" type="xs:string"></xs:element>
<xs:element name="Terms">
<xs:complexType>
<xs:sequence>
<xs:element ref="pc:TermInfo" minOccurs="0" maxOccurs="unbounded"></xs:element>
</xs:sequence>
</xs:complexType>
</xs:element>
<xs:element name="TermInfo">
<xs:complexType>
<xs:sequence>
<xs:element ref="pc:TermName" minOccurs="0"></xs:element>
<xs:element ref="pc:TermId" minOccurs="0"></xs:element>
</xs:sequence>
</xs:complexType>
</xs:element>
<xs:element name="TermName" type="xs:string"></xs:element>
<xs:element name="TermId" type="xs:string"></xs:element>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p:properties xmlns:p="http://schemas.microsoft.com/office/2006/metadata/properties" xmlns:xsi="http://www.w3.org/2001/XMLSchema-instance" xmlns:pc="http://schemas.microsoft.com/office/infopath/2007/PartnerControls"><documentManagement><j048a4f9aaad4a8990a1d5e5f53cb451 xmlns="0dc0e1a9-2c35-44eb-9b3b-be9e3a09b5fc"><Terms xmlns="http://schemas.microsoft.com/office/infopath/2007/PartnerControls"></Terms></j048a4f9aaad4a8990a1d5e5f53cb451><K_UNICEFComments xmlns="65182ab8-747e-4d60-8b70-c4a0a711ff47" xsi:nil="true"></K_UNICEFComments><TaxKeywordTaxHTField xmlns="0dc0e1a9-2c35-44eb-9b3b-be9e3a09b5fc"><Terms xmlns="http://schemas.microsoft.com/office/infopath/2007/PartnerControls"><TermInfo xmlns="http://schemas.microsoft.com/office/infopath/2007/PartnerControls"><TermName xmlns="http://schemas.microsoft.com/office/infopath/2007/PartnerControls">AI and ML opportunities in public health</TermName><TermId xmlns="http://schemas.microsoft.com/office/infopath/2007/PartnerControls">a1eb58ad-2b1c-44c7-b210-a9648c74816c</TermId></TermInfo></Terms></TaxKeywordTaxHTField><h6a71f3e574e4344bc34f3fc9dd20054 xmlns="0dc0e1a9-2c35-44eb-9b3b-be9e3a09b5fc"><Terms xmlns="http://schemas.microsoft.com/office/infopath/2007/PartnerControls"><TermInfo xmlns="http://schemas.microsoft.com/office/infopath/2007/PartnerControls"><TermName xmlns="http://schemas.microsoft.com/office/infopath/2007/PartnerControls">HIV pediatric treatment and care</TermName><TermId xmlns="http://schemas.microsoft.com/office/infopath/2007/PartnerControls">9c66175c-d2aa-4698-a2b2-b822650deddb</TermId></TermInfo></Terms></h6a71f3e574e4344bc34f3fc9dd20054><ContentStatus xmlns="ca283e0b-db31-4043-a2ef-b80661bf084a">­</ContentStatus><IconOverlay xmlns="http://schemas.microsoft.com/sharepoint/v4">|pptx|lockoverlay.png</IconOverlay><K_UNICEFApprovedBy xmlns="65182ab8-747e-4d60-8b70-c4a0a711ff47"><UserInfo><DisplayName>Diksha Mudbhary-Sitaula</DisplayName><AccountId>15</AccountId><AccountType/></UserInfo></K_UNICEFApprovedBy><ContentLanguage xmlns="ca283e0b-db31-4043-a2ef-b80661bf084a">English</ContentLanguage><j169e817e0ee4eb8974e6fc4a2762909 xmlns="0dc0e1a9-2c35-44eb-9b3b-be9e3a09b5fc"><Terms xmlns="http://schemas.microsoft.com/office/infopath/2007/PartnerControls"></Terms></j169e817e0ee4eb8974e6fc4a2762909><TaxCatchAll xmlns="0dc0e1a9-2c35-44eb-9b3b-be9e3a09b5fc"><Value>13</Value><Value>11</Value><Value>16</Value><Value>2</Value></TaxCatchAll><IsK_UNICEFApproved xmlns="65182ab8-747e-4d60-8b70-c4a0a711ff47">true</IsK_UNICEFApproved><ga975397408f43e4b84ec8e5a598e523 xmlns="0dc0e1a9-2c35-44eb-9b3b-be9e3a09b5fc"><Terms xmlns="http://schemas.microsoft.com/office/infopath/2007/PartnerControls"><TermInfo xmlns="http://schemas.microsoft.com/office/infopath/2007/PartnerControls"><TermName xmlns="http://schemas.microsoft.com/office/infopath/2007/PartnerControls">Programme Division-456D</TermName><TermId xmlns="http://schemas.microsoft.com/office/infopath/2007/PartnerControls">b599cc08-53d0-4ecf-afce-40bdcdf910e2</TermId></TermInfo></Terms></ga975397408f43e4b84ec8e5a598e523><mda26ace941f4791a7314a339fee829c xmlns="0dc0e1a9-2c35-44eb-9b3b-be9e3a09b5fc"><Terms xmlns="http://schemas.microsoft.com/office/infopath/2007/PartnerControls"><TermInfo xmlns="http://schemas.microsoft.com/office/infopath/2007/PartnerControls"><TermName xmlns="http://schemas.microsoft.com/office/infopath/2007/PartnerControls">Presentations (technical, for knowledge capture)</TermName><TermId xmlns="http://schemas.microsoft.com/office/infopath/2007/PartnerControls">7164c8ca-0c42-42db-a128-aeb4e78ebaf8</TermId></TermInfo></Terms></mda26ace941f4791a7314a339fee829c><K_UNICEFRequestedBy xmlns="65182ab8-747e-4d60-8b70-c4a0a711ff47"><UserInfo><DisplayName>Diksha Mudbhary-Sitaula</DisplayName><AccountId>15</AccountId><AccountType/></UserInfo></K_UNICEFRequestedBy><K_UNICEFStatus xmlns="65182ab8-747e-4d 60-8b70-c4a0a711ff47">Approved</K_UNICEFStatus><_dlc_DocId xmlns="0dc0e1a9-2c35-44eb-9b3b-be9e3a09b5fc">ES3Z4Z2VR4SK-271004913-80</_dlc_DocId><_dlc_DocIdUrl xmlns="0dc0e1a9-2c35-44eb-9b3b-be9e3a09b5fc"><Url>https://unicef.sharepoint.com/teams/PD-Diagnostics/_layouts/15/DocIdRedir.aspx?ID=ES3Z4Z2VR4SK-271004913-80</Url><Description>ES3Z4Z2VR4SK-271004913-80</Description></_dlc_DocIdUrl><_vti_ItemDeclaredRecord xmlns="http://schemas.microsoft.com/sharepoint/v3">2023-07-20T18:57:44+00:00</_vti_ItemDeclaredRecord><_vti_ItemHoldRecordStatus xmlns="http://schemas.microsoft.com/sharepoint/v3">273</_vti_ItemHoldRecordStatus></documentManagement></p:properties>
</file>

<file path=customXml/itemProps1.xml><?xml version="1.0" encoding="utf-8"?>
<ds:datastoreItem xmlns:ds="http://schemas.openxmlformats.org/officeDocument/2006/customXml" ds:itemID="{DD799787-7245-4A66-9829-1ECCBE444A43}"/>
</file>

<file path=customXml/itemProps2.xml><?xml version="1.0" encoding="utf-8"?>
<ds:datastoreItem xmlns:ds="http://schemas.openxmlformats.org/officeDocument/2006/customXml" ds:itemID="{937F2C03-7FDA-4AFF-85A8-0DBBB4B35070}"/>
</file>

<file path=customXml/itemProps3.xml><?xml version="1.0" encoding="utf-8"?>
<ds:datastoreItem xmlns:ds="http://schemas.openxmlformats.org/officeDocument/2006/customXml" ds:itemID="{B93DEB87-AF9A-42EE-9DF4-8B8DE3096C0A}"/>
</file>

<file path=customXml/itemProps4.xml><?xml version="1.0" encoding="utf-8"?>
<ds:datastoreItem xmlns:ds="http://schemas.openxmlformats.org/officeDocument/2006/customXml" ds:itemID="{2759364D-19B5-4944-82B1-BDA3C71072BF}"/>
</file>

<file path=docProps/app.xml><?xml version="1.0" encoding="utf-8"?>
<Properties xmlns="http://schemas.openxmlformats.org/officeDocument/2006/extended-properties" xmlns:vt="http://schemas.openxmlformats.org/officeDocument/2006/docPropsVTypes">
  <Template>POC EID Training PPT Template</Template>
  <TotalTime>82</TotalTime>
  <Words>1156</Words>
  <Application>Microsoft Office PowerPoint</Application>
  <PresentationFormat>Custom</PresentationFormat>
  <Paragraphs>184</Paragraphs>
  <Slides>20</Slides>
  <Notes>15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Georgia</vt:lpstr>
      <vt:lpstr>Wingdings</vt:lpstr>
      <vt:lpstr>POC EID Training PPT Template</vt:lpstr>
      <vt:lpstr>Office Theme</vt:lpstr>
      <vt:lpstr>think-cell Slide</vt:lpstr>
      <vt:lpstr>PowerPoint Presentation</vt:lpstr>
      <vt:lpstr>Agenda</vt:lpstr>
      <vt:lpstr>Learning Objectives</vt:lpstr>
      <vt:lpstr>Agenda</vt:lpstr>
      <vt:lpstr>Importance of documentation </vt:lpstr>
      <vt:lpstr>Why is good record keeping important? </vt:lpstr>
      <vt:lpstr>Agenda</vt:lpstr>
      <vt:lpstr>POC EID Logbook </vt:lpstr>
      <vt:lpstr>POC EID Logbook </vt:lpstr>
      <vt:lpstr>POC Device Error Tracking Logbook</vt:lpstr>
      <vt:lpstr>Safety and Preventive Maintenance Checklist</vt:lpstr>
      <vt:lpstr>POC Consumption Tracking/Inventory Management</vt:lpstr>
      <vt:lpstr>Additional POC Records/Logbooks</vt:lpstr>
      <vt:lpstr>Agenda</vt:lpstr>
      <vt:lpstr>What is Monitoring and Evaluation (M&amp;E)?</vt:lpstr>
      <vt:lpstr>M&amp;E framework for POC EID</vt:lpstr>
      <vt:lpstr>M&amp;E indicators measure progress and success of POC EID implementation </vt:lpstr>
      <vt:lpstr>M&amp;E Data collection plan</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Lamp</dc:creator>
  <cp:keywords>AI and ML opportunities in public health</cp:keywords>
  <cp:lastModifiedBy>Diksha Mudbhary-Sitaula</cp:lastModifiedBy>
  <cp:revision>15</cp:revision>
  <dcterms:created xsi:type="dcterms:W3CDTF">2019-01-18T19:03:47Z</dcterms:created>
  <dcterms:modified xsi:type="dcterms:W3CDTF">2023-07-19T21:03:40Z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0x0101009BA85F8052A6DA4FA3E31FF9F74C697000D0B0C4907EA05F4A865C0A89F58791D9</vt:lpwstr>
  </property>
  <property fmtid="{D5CDD505-2E9C-101B-9397-08002B2CF9AE}" pid="3" name="TaxKeyword">
    <vt:lpwstr>11;#AI and ML opportunities in public health|a1eb58ad-2b1c-44c7-b210-a9648c74816c</vt:lpwstr>
  </property>
  <property fmtid="{D5CDD505-2E9C-101B-9397-08002B2CF9AE}" pid="4" name="OfficeDivision">
    <vt:lpwstr>2;#Programme Division-456D|b599cc08-53d0-4ecf-afce-40bdcdf910e2</vt:lpwstr>
  </property>
  <property fmtid="{D5CDD505-2E9C-101B-9397-08002B2CF9AE}" pid="5" name="_dlc_DocIdItemGuid">
    <vt:lpwstr>74f8479b-9b1e-4cfc-a924-7b437a713240</vt:lpwstr>
  </property>
  <property fmtid="{D5CDD505-2E9C-101B-9397-08002B2CF9AE}" pid="6" name="SystemDTAC">
    <vt:lpwstr/>
  </property>
  <property fmtid="{D5CDD505-2E9C-101B-9397-08002B2CF9AE}" pid="7" name="Topic">
    <vt:lpwstr>13;#HIV pediatric treatment and care|9c66175c-d2aa-4698-a2b2-b822650deddb</vt:lpwstr>
  </property>
  <property fmtid="{D5CDD505-2E9C-101B-9397-08002B2CF9AE}" pid="8" name="CriticalForLongTermRetention">
    <vt:lpwstr/>
  </property>
  <property fmtid="{D5CDD505-2E9C-101B-9397-08002B2CF9AE}" pid="9" name="DocumentType">
    <vt:lpwstr>16;#Presentations (technical, for knowledge capture)|7164c8ca-0c42-42db-a128-aeb4e78ebaf8</vt:lpwstr>
  </property>
  <property fmtid="{D5CDD505-2E9C-101B-9397-08002B2CF9AE}" pid="10" name="ecm_ItemDeleteBlockHolders">
    <vt:lpwstr>ecm_InPlaceRecordLock</vt:lpwstr>
  </property>
  <property fmtid="{D5CDD505-2E9C-101B-9397-08002B2CF9AE}" pid="11" name="ecm_RecordRestrictions">
    <vt:lpwstr>BlockDelete, BlockEdit</vt:lpwstr>
  </property>
  <property fmtid="{D5CDD505-2E9C-101B-9397-08002B2CF9AE}" pid="12" name="ecm_ItemLockHolders">
    <vt:lpwstr>ecm_InPlaceRecordLock</vt:lpwstr>
  </property>
</Properties>
</file>