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0287000"/>
  <p:notesSz cx="6858000" cy="9144000"/>
  <p:embeddedFontLst>
    <p:embeddedFont>
      <p:font typeface="Mulish ExtraBold"/>
      <p:bold r:id="rId11"/>
      <p:boldItalic r:id="rId12"/>
    </p:embeddedFont>
    <p:embeddedFont>
      <p:font typeface="Mulish Black"/>
      <p:bold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747775"/>
          </p15:clr>
        </p15:guide>
        <p15:guide id="2" pos="3240">
          <p15:clr>
            <a:srgbClr val="747775"/>
          </p15:clr>
        </p15:guide>
        <p15:guide id="3" pos="46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3240"/>
        <p:guide pos="469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MulishBlack-bold.fntdata"/><Relationship Id="rId8" Type="http://schemas.openxmlformats.org/officeDocument/2006/relationships/slide" Target="slides/slide3.xml"/><Relationship Id="rId18" Type="http://schemas.openxmlformats.org/officeDocument/2006/relationships/customXml" Target="../customXml/item4.xml"/><Relationship Id="rId3" Type="http://schemas.openxmlformats.org/officeDocument/2006/relationships/presProps" Target="presProps.xml"/><Relationship Id="rId12" Type="http://schemas.openxmlformats.org/officeDocument/2006/relationships/font" Target="fonts/MulishExtraBold-boldItalic.fntdata"/><Relationship Id="rId7" Type="http://schemas.openxmlformats.org/officeDocument/2006/relationships/slide" Target="slides/slide2.xml"/><Relationship Id="rId17" Type="http://schemas.openxmlformats.org/officeDocument/2006/relationships/customXml" Target="../customXml/item3.xml"/><Relationship Id="rId2" Type="http://schemas.openxmlformats.org/officeDocument/2006/relationships/viewProps" Target="viewProps.xml"/><Relationship Id="rId16" Type="http://schemas.openxmlformats.org/officeDocument/2006/relationships/customXml" Target="../customXml/item2.xml"/><Relationship Id="rId11" Type="http://schemas.openxmlformats.org/officeDocument/2006/relationships/font" Target="fonts/MulishExtraBold-bold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MulishBlack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cd01b1594_0_1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4cd01b159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4f1a834ee2_0_6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4f1a834ee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4f1a834ee2_0_17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4f1a834ee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4f1a834ee2_0_32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4f1a834ee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f1a834ee2_0_46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4f1a834ee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50672" y="1489150"/>
            <a:ext cx="9585600" cy="41052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50663" y="5668250"/>
            <a:ext cx="9585600" cy="15852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50663" y="2212250"/>
            <a:ext cx="9585600" cy="39270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50663" y="6304450"/>
            <a:ext cx="9585600" cy="26016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rmAutofit/>
          </a:bodyPr>
          <a:lstStyle>
            <a:lvl1pPr indent="-387350" lvl="0" marL="45720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indent="-355600" lvl="1" marL="9144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50663" y="4301700"/>
            <a:ext cx="9585600" cy="16836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rm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50663" y="2304950"/>
            <a:ext cx="4500000" cy="68328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436450" y="2304950"/>
            <a:ext cx="4500000" cy="68328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50663" y="1111200"/>
            <a:ext cx="3159000" cy="15114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50663" y="2779200"/>
            <a:ext cx="3159000" cy="63588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51531" y="900300"/>
            <a:ext cx="7163700" cy="81816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143500" y="-250"/>
            <a:ext cx="51435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9525" lIns="129525" spcFirstLastPara="1" rIns="129525" wrap="square" tIns="12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8688" y="2466350"/>
            <a:ext cx="4550700" cy="29646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8688" y="5606150"/>
            <a:ext cx="4550700" cy="24702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556938" y="1448150"/>
            <a:ext cx="4316700" cy="7390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rm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50663" y="8461150"/>
            <a:ext cx="6748800" cy="1210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rmAutofit/>
          </a:bodyPr>
          <a:lstStyle>
            <a:lvl1pPr indent="-3873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1pPr>
            <a:lvl2pPr indent="-355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rmAutofit/>
          </a:bodyPr>
          <a:lstStyle>
            <a:lvl1pPr lvl="0" algn="r">
              <a:buNone/>
              <a:defRPr sz="1400">
                <a:solidFill>
                  <a:schemeClr val="dk2"/>
                </a:solidFill>
              </a:defRPr>
            </a:lvl1pPr>
            <a:lvl2pPr lvl="1" algn="r">
              <a:buNone/>
              <a:defRPr sz="1400">
                <a:solidFill>
                  <a:schemeClr val="dk2"/>
                </a:solidFill>
              </a:defRPr>
            </a:lvl2pPr>
            <a:lvl3pPr lvl="2" algn="r">
              <a:buNone/>
              <a:defRPr sz="1400">
                <a:solidFill>
                  <a:schemeClr val="dk2"/>
                </a:solidFill>
              </a:defRPr>
            </a:lvl3pPr>
            <a:lvl4pPr lvl="3" algn="r">
              <a:buNone/>
              <a:defRPr sz="1400">
                <a:solidFill>
                  <a:schemeClr val="dk2"/>
                </a:solidFill>
              </a:defRPr>
            </a:lvl4pPr>
            <a:lvl5pPr lvl="4" algn="r">
              <a:buNone/>
              <a:defRPr sz="1400">
                <a:solidFill>
                  <a:schemeClr val="dk2"/>
                </a:solidFill>
              </a:defRPr>
            </a:lvl5pPr>
            <a:lvl6pPr lvl="5" algn="r">
              <a:buNone/>
              <a:defRPr sz="1400">
                <a:solidFill>
                  <a:schemeClr val="dk2"/>
                </a:solidFill>
              </a:defRPr>
            </a:lvl6pPr>
            <a:lvl7pPr lvl="6" algn="r">
              <a:buNone/>
              <a:defRPr sz="1400">
                <a:solidFill>
                  <a:schemeClr val="dk2"/>
                </a:solidFill>
              </a:defRPr>
            </a:lvl7pPr>
            <a:lvl8pPr lvl="7" algn="r">
              <a:buNone/>
              <a:defRPr sz="1400">
                <a:solidFill>
                  <a:schemeClr val="dk2"/>
                </a:solidFill>
              </a:defRPr>
            </a:lvl8pPr>
            <a:lvl9pPr lvl="8" algn="r">
              <a:buNone/>
              <a:defRPr sz="14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2669550" y="7341275"/>
            <a:ext cx="7318200" cy="8514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2669550" y="7939625"/>
            <a:ext cx="5592300" cy="8514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2669550" y="8607000"/>
            <a:ext cx="6789000" cy="8514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814825" y="7357125"/>
            <a:ext cx="8077800" cy="25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Rapid tests and PCR lab-testing</a:t>
            </a:r>
            <a:endParaRPr sz="34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complement each other</a:t>
            </a:r>
            <a:endParaRPr sz="34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to detect diseases efficiently.</a:t>
            </a:r>
            <a:endParaRPr sz="34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744650" y="637225"/>
            <a:ext cx="72411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1155CC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Quality assured rapid tests</a:t>
            </a:r>
            <a:endParaRPr sz="3600">
              <a:solidFill>
                <a:srgbClr val="1155CC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1155CC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are an important tool to</a:t>
            </a:r>
            <a:endParaRPr sz="3600">
              <a:solidFill>
                <a:srgbClr val="1155CC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1155CC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enable communities to screen</a:t>
            </a:r>
            <a:endParaRPr sz="3600">
              <a:solidFill>
                <a:srgbClr val="1155CC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1155CC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for common illnesses.</a:t>
            </a:r>
            <a:endParaRPr sz="3600">
              <a:solidFill>
                <a:srgbClr val="1155CC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4">
            <a:alphaModFix/>
          </a:blip>
          <a:srcRect b="980" l="0" r="27404" t="0"/>
          <a:stretch/>
        </p:blipFill>
        <p:spPr>
          <a:xfrm>
            <a:off x="1825225" y="2588575"/>
            <a:ext cx="8461773" cy="769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5850" y="7769850"/>
            <a:ext cx="618345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668450" y="1786500"/>
            <a:ext cx="79626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I don’t feel comfortable going</a:t>
            </a:r>
            <a:endParaRPr sz="30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to a health centre for a test.</a:t>
            </a:r>
            <a:endParaRPr sz="30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The healthcare workers know</a:t>
            </a:r>
            <a:b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</a:b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that I’m not from here and </a:t>
            </a:r>
            <a:b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</a:b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I feel unwelcome.</a:t>
            </a:r>
            <a:b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</a:b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It just isn’t worth it.</a:t>
            </a:r>
            <a:endParaRPr sz="30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781050" y="5067300"/>
            <a:ext cx="1044300" cy="352500"/>
          </a:xfrm>
          <a:prstGeom prst="rect">
            <a:avLst/>
          </a:prstGeom>
          <a:solidFill>
            <a:srgbClr val="092D51"/>
          </a:solidFill>
          <a:ln cap="flat" cmpd="sng" w="9525">
            <a:solidFill>
              <a:srgbClr val="092D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781050" y="5372025"/>
            <a:ext cx="1948800" cy="352500"/>
          </a:xfrm>
          <a:prstGeom prst="rect">
            <a:avLst/>
          </a:prstGeom>
          <a:solidFill>
            <a:srgbClr val="092D51"/>
          </a:solidFill>
          <a:ln cap="flat" cmpd="sng" w="9525">
            <a:solidFill>
              <a:srgbClr val="092D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781050" y="4991100"/>
            <a:ext cx="20574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Sylvia,</a:t>
            </a:r>
            <a:endParaRPr sz="180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Migrant Worker</a:t>
            </a:r>
            <a:endParaRPr sz="180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3313925" y="7827600"/>
            <a:ext cx="5975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Make testing accessible for all.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10026" cy="1031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4">
            <a:alphaModFix/>
          </a:blip>
          <a:srcRect b="1594" l="17129" r="0" t="0"/>
          <a:stretch/>
        </p:blipFill>
        <p:spPr>
          <a:xfrm flipH="1">
            <a:off x="684552" y="2649518"/>
            <a:ext cx="9678648" cy="766050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/>
          <p:nvPr/>
        </p:nvSpPr>
        <p:spPr>
          <a:xfrm>
            <a:off x="2962275" y="7772400"/>
            <a:ext cx="6153300" cy="7431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668450" y="1786500"/>
            <a:ext cx="79626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Going to the health centre to </a:t>
            </a:r>
            <a:endParaRPr sz="30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get a PCR test ends up costing </a:t>
            </a:r>
            <a:endParaRPr sz="30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me a week’s worth of wages, </a:t>
            </a:r>
            <a:endParaRPr sz="30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so I don’t go. I wish I could </a:t>
            </a:r>
            <a:endParaRPr sz="30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just do a test at home </a:t>
            </a:r>
            <a:endParaRPr sz="30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like I do for malaria.</a:t>
            </a:r>
            <a:endParaRPr sz="30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781050" y="5067300"/>
            <a:ext cx="1044300" cy="352500"/>
          </a:xfrm>
          <a:prstGeom prst="rect">
            <a:avLst/>
          </a:prstGeom>
          <a:solidFill>
            <a:srgbClr val="092D51"/>
          </a:solidFill>
          <a:ln cap="flat" cmpd="sng" w="9525">
            <a:solidFill>
              <a:srgbClr val="092D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781050" y="5372025"/>
            <a:ext cx="1948800" cy="352500"/>
          </a:xfrm>
          <a:prstGeom prst="rect">
            <a:avLst/>
          </a:prstGeom>
          <a:solidFill>
            <a:srgbClr val="092D51"/>
          </a:solidFill>
          <a:ln cap="flat" cmpd="sng" w="9525">
            <a:solidFill>
              <a:srgbClr val="092D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781050" y="4991100"/>
            <a:ext cx="20574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Akara,</a:t>
            </a:r>
            <a:endParaRPr sz="180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Single mother</a:t>
            </a:r>
            <a:endParaRPr sz="180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3085325" y="7827600"/>
            <a:ext cx="5975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Make testing accessible for all.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00" y="-7675"/>
            <a:ext cx="10310925" cy="1031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0134" y="2705100"/>
            <a:ext cx="13968870" cy="931712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2962275" y="7772400"/>
            <a:ext cx="6153300" cy="743100"/>
          </a:xfrm>
          <a:prstGeom prst="rect">
            <a:avLst/>
          </a:prstGeom>
          <a:solidFill>
            <a:srgbClr val="092D51"/>
          </a:solidFill>
          <a:ln cap="flat" cmpd="sng" w="9525">
            <a:solidFill>
              <a:srgbClr val="092D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3085325" y="7827600"/>
            <a:ext cx="5975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Make testing accessible for all.</a:t>
            </a:r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668450" y="1786500"/>
            <a:ext cx="79626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The only time I am able to </a:t>
            </a:r>
            <a:b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</a:b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go to a testing centre is during </a:t>
            </a:r>
            <a:b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</a:b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school hours and it takes a </a:t>
            </a:r>
            <a:b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</a:b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full day to get there and back.</a:t>
            </a:r>
            <a:b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</a:b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This is a big year and I don’t </a:t>
            </a:r>
            <a:b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</a:b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want to miss out on important </a:t>
            </a:r>
            <a:b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</a:b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classes and tests.</a:t>
            </a:r>
            <a:endParaRPr sz="30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781050" y="5295900"/>
            <a:ext cx="924000" cy="352500"/>
          </a:xfrm>
          <a:prstGeom prst="rect">
            <a:avLst/>
          </a:prstGeom>
          <a:solidFill>
            <a:srgbClr val="092D51"/>
          </a:solidFill>
          <a:ln cap="flat" cmpd="sng" w="9525">
            <a:solidFill>
              <a:srgbClr val="092D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781050" y="5600625"/>
            <a:ext cx="1198200" cy="352500"/>
          </a:xfrm>
          <a:prstGeom prst="rect">
            <a:avLst/>
          </a:prstGeom>
          <a:solidFill>
            <a:srgbClr val="092D51"/>
          </a:solidFill>
          <a:ln cap="flat" cmpd="sng" w="9525">
            <a:solidFill>
              <a:srgbClr val="092D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 txBox="1"/>
          <p:nvPr/>
        </p:nvSpPr>
        <p:spPr>
          <a:xfrm>
            <a:off x="781050" y="5219700"/>
            <a:ext cx="11751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Dara</a:t>
            </a:r>
            <a:r>
              <a:rPr lang="en" sz="180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,</a:t>
            </a:r>
            <a:endParaRPr sz="180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Student</a:t>
            </a:r>
            <a:endParaRPr sz="180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<ct:contentTypeSchema ct:_="" ma:_="" ma:contentTypeName="UNICEF Document" ma:contentTypeID="0x0101009BA85F8052A6DA4FA3E31FF9F74C697000BF55A68919E6C048973B20742818996D" ma:contentTypeVersion="29" ma:contentTypeDescription="Create a new document." ma:contentTypeScope="" ma:versionID="ac42091db7b92dbf9292d1d43df8f046" xmlns:ct="http://schemas.microsoft.com/office/2006/metadata/contentType" xmlns:ma="http://schemas.microsoft.com/office/2006/metadata/properties/metaAttributes">
<xsd:schema targetNamespace="http://schemas.microsoft.com/office/2006/metadata/properties" ma:root="true" ma:fieldsID="b1494cdc9494bb5a14c45bda7d9f89d4" ns1:_="" ns2:_="" ns3:_="" ns4:_="" ns5:_="" ns6:_="" ns7:_="" xmlns:xsd="http://www.w3.org/2001/XMLSchema" xmlns:xs="http://www.w3.org/2001/XMLSchema" xmlns:p="http://schemas.microsoft.com/office/2006/metadata/properties" xmlns:ns1="http://schemas.microsoft.com/sharepoint/v3" xmlns:ns2="ca283e0b-db31-4043-a2ef-b80661bf084a" xmlns:ns3="6d073afc-325a-40aa-8ca5-093327bee0ce" xmlns:ns4="http://schemas.microsoft.com/sharepoint/v4" xmlns:ns5="5fb256f3-6233-433a-8366-f24d9efb8dd0" xmlns:ns6="65182ab8-747e-4d60-8b70-c4a0a711ff47" xmlns:ns7="65182ab8-747e-4d 60-8b70-c4a0a711ff47">
<xsd:import namespace="http://schemas.microsoft.com/sharepoint/v3"/>
<xsd:import namespace="ca283e0b-db31-4043-a2ef-b80661bf084a"/>
<xsd:import namespace="6d073afc-325a-40aa-8ca5-093327bee0ce"/>
<xsd:import namespace="http://schemas.microsoft.com/sharepoint/v4"/>
<xsd:import namespace="5fb256f3-6233-433a-8366-f24d9efb8dd0"/>
<xsd:import namespace="65182ab8-747e-4d60-8b70-c4a0a711ff47"/>
<xsd:import namespace="65182ab8-747e-4d 60-8b70-c4a0a711ff47"/>
<xsd:element name="properties">
<xsd:complexType>
<xsd:sequence>
<xsd:element name="documentManagement">
<xsd:complexType>
<xsd:all>
<xsd:element ref="ns2:ContentLanguage" minOccurs="0"/>
<xsd:element ref="ns2:ContentStatus" minOccurs="0"/>
<xsd:element ref="ns3:h6a71f3e574e4344bc34f3fc9dd20054" minOccurs="0"/>
<xsd:element ref="ns3:_dlc_DocId" minOccurs="0"/>
<xsd:element ref="ns3:_dlc_DocIdUrl" minOccurs="0"/>
<xsd:element ref="ns3:ga975397408f43e4b84ec8e5a598e523" minOccurs="0"/>
<xsd:element ref="ns3:_dlc_DocIdPersistId" minOccurs="0"/>
<xsd:element ref="ns3:mda26ace941f4791a7314a339fee829c" minOccurs="0"/>
<xsd:element ref="ns3:j169e817e0ee4eb8974e6fc4a2762909" minOccurs="0"/>
<xsd:element ref="ns3:TaxCatchAll" minOccurs="0"/>
<xsd:element ref="ns3:j048a4f9aaad4a8990a1d5e5f53cb451" minOccurs="0"/>
<xsd:element ref="ns3:TaxCatchAllLabel" minOccurs="0"/>
<xsd:element ref="ns3:TaxKeywordTaxHTField" minOccurs="0"/>
<xsd:element ref="ns4:IconOverlay" minOccurs="0"/>
<xsd:element ref="ns1:_vti_ItemDeclaredRecord" minOccurs="0"/>
<xsd:element ref="ns1:_vti_ItemHoldRecordStatus" minOccurs="0"/>
<xsd:element ref="ns5:MediaServiceMetadata" minOccurs="0"/>
<xsd:element ref="ns5:MediaServiceFastMetadata" minOccurs="0"/>
<xsd:element ref="ns5:MediaServiceObjectDetectorVersions" minOccurs="0"/>
<xsd:element ref="ns5:MediaServiceDateTaken" minOccurs="0"/>
<xsd:element ref="ns5:MediaServiceGenerationTime" minOccurs="0"/>
<xsd:element ref="ns5:MediaServiceEventHashCode" minOccurs="0"/>
<xsd:element ref="ns5:MediaLengthInSeconds" minOccurs="0"/>
<xsd:element ref="ns5:lcf76f155ced4ddcb4097134ff3c332f" minOccurs="0"/>
<xsd:element ref="ns5:MediaServiceOCR" minOccurs="0"/>
<xsd:element ref="ns3:SharedWithUsers" minOccurs="0"/>
<xsd:element ref="ns3:SharedWithDetails" minOccurs="0"/>
<xsd:element ref="ns6:IsK_UNICEFApproved" minOccurs="0"/>
<xsd:element ref="ns6:K_UNICEFApprovedBy" minOccurs="0"/>
<xsd:element ref="ns6:K_UNICEFComments" minOccurs="0"/>
<xsd:element ref="ns6:K_UNICEFRequestedBy" minOccurs="0"/>
<xsd:element ref="ns7:K_UNICEFStatus" minOccurs="0"/>
<xsd:element ref="ns5:MediaServiceSearchProperties" minOccurs="0"/>
</xsd:all>
</xsd:complexType>
</xsd:element>
</xsd:sequence>
</xsd:complexType>
</xsd:element>
</xsd:schema>
<xsd:schema targetNamespace="http://schemas.microsoft.com/sharepoint/v3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_vti_ItemDeclaredRecord" ma:index="28" nillable="true" ma:displayName="Declared Record" ma:hidden="true" ma:internalName="_vti_ItemDeclaredRecord" ma:readOnly="true">
<xsd:simpleType>
<xsd:restriction base="dms:DateTime"/>
</xsd:simpleType>
</xsd:element>
<xsd:element name="_vti_ItemHoldRecordStatus" ma:index="29" nillable="true" ma:displayName="Hold and Record Status" ma:decimals="0" ma:description="" ma:hidden="true" ma:indexed="true" ma:internalName="_vti_ItemHoldRecordStatus" ma:readOnly="true">
<xsd:simpleType>
<xsd:restriction base="dms:Unknown"/>
</xsd:simpleType>
</xsd:element>
</xsd:schema>
<xsd:schema targetNamespace="ca283e0b-db31-4043-a2ef-b80661bf084a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ContentLanguage" ma:index="3" nillable="true" ma:displayName="Content Language *" ma:default="English" ma:format="RadioButtons" ma:indexed="true" ma:internalName="ContentLanguage">
<xsd:simpleType>
<xsd:restriction base="dms:Choice">
<xsd:enumeration value="English"/>
<xsd:enumeration value="French"/>
<xsd:enumeration value="Spanish"/>
<xsd:enumeration value="Russian"/>
<xsd:enumeration value="Chinese"/>
<xsd:enumeration value="Arabic"/>
<xsd:enumeration value="other"/>
</xsd:restriction>
</xsd:simpleType>
</xsd:element>
<xsd:element name="ContentStatus" ma:index="11" nillable="true" ma:displayName="Content Status" ma:default="­" ma:description="Optional column to indicate document status: draft, final or no status." ma:format="RadioButtons" ma:internalName="ContentStatus">
<xsd:simpleType>
<xsd:restriction base="dms:Choice">
<xsd:enumeration value="­"/>
<xsd:enumeration value="Draft"/>
<xsd:enumeration value="Final"/>
</xsd:restriction>
</xsd:simpleType>
</xsd:element>
</xsd:schema>
<xsd:schema targetNamespace="6d073afc-325a-40aa-8ca5-093327bee0ce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h6a71f3e574e4344bc34f3fc9dd20054" ma:index="15" nillable="true" ma:taxonomy="true" ma:internalName="h6a71f3e574e4344bc34f3fc9dd20054" ma:taxonomyFieldName="Topic" ma:displayName="Topic *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
<xsd:complexType>
<xsd:sequence>
<xsd:element ref="pc:Terms" minOccurs="0" maxOccurs="1"></xsd:element>
</xsd:sequence>
</xsd:complexType>
</xsd:element>
<xsd:element name="_dlc_DocId" ma:index="16" nillable="true" ma:displayName="Document ID Value" ma:description="The value of the document ID assigned to this item." ma:indexed="true" ma:internalName="_dlc_DocId" ma:readOnly="true">
<xsd:simpleType>
<xsd:restriction base="dms:Text"/>
</xsd:simpleType>
</xsd:element>
<xsd:element name="_dlc_DocIdUrl" ma:index="17" nillable="true" ma:displayName="Document ID" ma:description="Permanent link to this document." ma:hidden="true" ma:internalName="_dlc_DocIdUrl" ma:readOnly="true">
<xsd:complexType>
<xsd:complexContent>
<xsd:extension base="dms:URL">
<xsd:sequence>
<xsd:element name="Url" type="dms:ValidUrl" minOccurs="0" nillable="true"/>
<xsd:element name="Description" type="xsd:string" nillable="true"/>
</xsd:sequence>
</xsd:extension>
</xsd:complexContent>
</xsd:complexType>
</xsd:element>
<xsd:element name="ga975397408f43e4b84ec8e5a598e523" ma:index="18" nillable="true" ma:taxonomy="true" ma:internalName="ga975397408f43e4b84ec8e5a598e523" ma:taxonomyFieldName="OfficeDivision" ma:displayName="Office/Division *" ma:default="1033;#Programme Division-456D|b599cc08-53d0-4ecf-afce-40bdcdf910e2" ma:fieldId="{0a975397-408f-43e4-b84e-c8e5a598e523}" ma:sspId="73f51738-d318-4883-9d64-4f0bd0ccc55e" ma:termSetId="1761a25e-44f4-4213-964a-f96c515e12cb" ma:anchorId="00000000-0000-0000-0000-000000000000" ma:open="false" ma:isKeyword="false">
<xsd:complexType>
<xsd:sequence>
<xsd:element ref="pc:Terms" minOccurs="0" maxOccurs="1"></xsd:element>
</xsd:sequence>
</xsd:complexType>
</xsd:element>
<xsd:element name="_dlc_DocIdPersistId" ma:index="19" nillable="true" ma:displayName="Persist ID" ma:description="Keep ID on add." ma:hidden="true" ma:internalName="_dlc_DocIdPersistId" ma:readOnly="true">
<xsd:simpleType>
<xsd:restriction base="dms:Boolean"/>
</xsd:simpleType>
</xsd:element>
<xsd:element name="mda26ace941f4791a7314a339fee829c" ma:index="20" nillable="true" ma:taxonomy="true" ma:internalName="mda26ace941f4791a7314a339fee829c" ma:taxonomyFieldName="DocumentType" ma:displayName="Document Type *" ma:indexed="true" ma:default="" ma:fieldId="{6da26ace-941f-4791-a731-4a339fee829c}" ma:sspId="73f51738-d318-4883-9d64-4f0bd0ccc55e" ma:termSetId="f93b6877-8902-4378-8587-5ec85f36ead9" ma:anchorId="00000000-0000-0000-0000-000000000000" ma:open="false" ma:isKeyword="false">
<xsd:complexType>
<xsd:sequence>
<xsd:element ref="pc:Terms" minOccurs="0" maxOccurs="1"></xsd:element>
</xsd:sequence>
</xsd:complexType>
</xsd:element>
<xsd:element name="j169e817e0ee4eb8974e6fc4a2762909" ma:index="21" nillable="true" ma:taxonomy="true" ma:internalName="j169e817e0ee4eb8974e6fc4a2762909" ma:taxonomyFieldName="CriticalForLongTermRetention" ma:displayName="Critical for long-term retention?" ma:default="" ma:fieldId="{3169e817-e0ee-4eb8-974e-6fc4a2762909}" ma:sspId="73f51738-d318-4883-9d64-4f0bd0ccc55e" ma:termSetId="59f85175-3dbf-4592-9c1d-453af9da4e8b" ma:anchorId="00000000-0000-0000-0000-000000000000" ma:open="false" ma:isKeyword="false">
<xsd:complexType>
<xsd:sequence>
<xsd:element ref="pc:Terms" minOccurs="0" maxOccurs="1"></xsd:element>
</xsd:sequence>
</xsd:complexType>
</xsd:element>
<xsd:element name="TaxCatchAll" ma:index="22" nillable="true" ma:displayName="Taxonomy Catch All Column" ma:hidden="true" ma:list="{374c005a-750c-4ebe-8837-f3dea3d343c5}" ma:internalName="TaxCatchAll" ma:showField="CatchAllData" ma:web="6d073afc-325a-40aa-8ca5-093327bee0ce">
<xsd:complexType>
<xsd:complexContent>
<xsd:extension base="dms:MultiChoiceLookup">
<xsd:sequence>
<xsd:element name="Value" type="dms:Lookup" maxOccurs="unbounded" minOccurs="0" nillable="true"/>
</xsd:sequence>
</xsd:extension>
</xsd:complexContent>
</xsd:complexType>
</xsd:element>
<xsd:element name="j048a4f9aaad4a8990a1d5e5f53cb451" ma:index="23" nillable="true" ma:taxonomy="true" ma:internalName="j048a4f9aaad4a8990a1d5e5f53cb451" ma:taxonomyFieldName="SystemDTAC" ma:displayName="System-DT-AC" ma:default="" ma:fieldId="{3048a4f9-aaad-4a89-90a1-d5e5f53cb451}" ma:sspId="73f51738-d318-4883-9d64-4f0bd0ccc55e" ma:termSetId="1e3381f3-a35f-499a-9a3c-017e5423e02a" ma:anchorId="00000000-0000-0000-0000-000000000000" ma:open="false" ma:isKeyword="false">
<xsd:complexType>
<xsd:sequence>
<xsd:element ref="pc:Terms" minOccurs="0" maxOccurs="1"></xsd:element>
</xsd:sequence>
</xsd:complexType>
</xsd:element>
<xsd:element name="TaxCatchAllLabel" ma:index="24" nillable="true" ma:displayName="Taxonomy Catch All Column1" ma:hidden="true" ma:list="{374c005a-750c-4ebe-8837-f3dea3d343c5}" ma:internalName="TaxCatchAllLabel" ma:readOnly="true" ma:showField="CatchAllDataLabel" ma:web="6d073afc-325a-40aa-8ca5-093327bee0ce">
<xsd:complexType>
<xsd:complexContent>
<xsd:extension base="dms:MultiChoiceLookup">
<xsd:sequence>
<xsd:element name="Value" type="dms:Lookup" maxOccurs="unbounded" minOccurs="0" nillable="true"/>
</xsd:sequence>
</xsd:extension>
</xsd:complexContent>
</xsd:complexType>
</xsd:element>
<xsd:element name="TaxKeywordTaxHTField" ma:index="25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
<xsd:complexType>
<xsd:sequence>
<xsd:element ref="pc:Terms" minOccurs="0" maxOccurs="1"></xsd:element>
</xsd:sequence>
</xsd:complexType>
</xsd:element>
<xsd:element name="SharedWithUsers" ma:index="40" nillable="true" ma:displayName="Shared With" ma:internalName="SharedWithUsers" ma:readOnly="true">
<xsd:complexType>
<xsd:complexContent>
<xsd:extension base="dms:UserMulti">
<xsd:sequence>
<xsd:element name="UserInfo" minOccurs="0" maxOccurs="unbounded">
<xsd:complexType>
<xsd:sequence>
<xsd:element name="DisplayName" type="xsd:string" minOccurs="0"/>
<xsd:element name="AccountId" type="dms:UserId" minOccurs="0" nillable="true"/>
<xsd:element name="AccountType" type="xsd:string" minOccurs="0"/>
</xsd:sequence>
</xsd:complexType>
</xsd:element>
</xsd:sequence>
</xsd:extension>
</xsd:complexContent>
</xsd:complexType>
</xsd:element>
<xsd:element name="SharedWithDetails" ma:index="41" nillable="true" ma:displayName="Shared With Details" ma:internalName="SharedWithDetails" ma:readOnly="true">
<xsd:simpleType>
<xsd:restriction base="dms:Note">
<xsd:maxLength value="255"/>
</xsd:restriction>
</xsd:simpleType>
</xsd:element>
</xsd:schema>
<xsd:schema targetNamespace="http://schemas.microsoft.com/sharepoint/v4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IconOverlay" ma:index="27" nillable="true" ma:displayName="IconOverlay" ma:hidden="true" ma:internalName="IconOverlay">
<xsd:simpleType>
<xsd:restriction base="dms:Text"/>
</xsd:simpleType>
</xsd:element>
</xsd:schema>
<xsd:schema targetNamespace="5fb256f3-6233-433a-8366-f24d9efb8dd0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MediaServiceMetadata" ma:index="30" nillable="true" ma:displayName="MediaServiceMetadata" ma:hidden="true" ma:internalName="MediaServiceMetadata" ma:readOnly="true">
<xsd:simpleType>
<xsd:restriction base="dms:Note"/>
</xsd:simpleType>
</xsd:element>
<xsd:element name="MediaServiceFastMetadata" ma:index="31" nillable="true" ma:displayName="MediaServiceFastMetadata" ma:hidden="true" ma:internalName="MediaServiceFastMetadata" ma:readOnly="true">
<xsd:simpleType>
<xsd:restriction base="dms:Note"/>
</xsd:simpleType>
</xsd:element>
<xsd:element name="MediaServiceObjectDetectorVersions" ma:index="32" nillable="true" ma:displayName="MediaServiceObjectDetectorVersions" ma:hidden="true" ma:indexed="true" ma:internalName="MediaServiceObjectDetectorVersions" ma:readOnly="true">
<xsd:simpleType>
<xsd:restriction base="dms:Text"/>
</xsd:simpleType>
</xsd:element>
<xsd:element name="MediaServiceDateTaken" ma:index="33" nillable="true" ma:displayName="MediaServiceDateTaken" ma:hidden="true" ma:indexed="true" ma:internalName="MediaServiceDateTaken" ma:readOnly="true">
<xsd:simpleType>
<xsd:restriction base="dms:Text"/>
</xsd:simpleType>
</xsd:element>
<xsd:element name="MediaServiceGenerationTime" ma:index="34" nillable="true" ma:displayName="MediaServiceGenerationTime" ma:hidden="true" ma:internalName="MediaServiceGenerationTime" ma:readOnly="true">
<xsd:simpleType>
<xsd:restriction base="dms:Text"/>
</xsd:simpleType>
</xsd:element>
<xsd:element name="MediaServiceEventHashCode" ma:index="35" nillable="true" ma:displayName="MediaServiceEventHashCode" ma:hidden="true" ma:internalName="MediaServiceEventHashCode" ma:readOnly="true">
<xsd:simpleType>
<xsd:restriction base="dms:Text"/>
</xsd:simpleType>
</xsd:element>
<xsd:element name="MediaLengthInSeconds" ma:index="36" nillable="true" ma:displayName="MediaLengthInSeconds" ma:hidden="true" ma:internalName="MediaLengthInSeconds" ma:readOnly="true">
<xsd:simpleType>
<xsd:restriction base="dms:Unknown"/>
</xsd:simpleType>
</xsd:element>
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
<xsd:complexType>
<xsd:sequence>
<xsd:element ref="pc:Terms" minOccurs="0" maxOccurs="1"></xsd:element>
</xsd:sequence>
</xsd:complexType>
</xsd:element>
<xsd:element name="MediaServiceOCR" ma:index="39" nillable="true" ma:displayName="Extracted Text" ma:internalName="MediaServiceOCR" ma:readOnly="true">
<xsd:simpleType>
<xsd:restriction base="dms:Note">
<xsd:maxLength value="255"/>
</xsd:restriction>
</xsd:simpleType>
</xsd:element>
<xsd:element name="MediaServiceSearchProperties" ma:index="47" nillable="true" ma:displayName="MediaServiceSearchProperties" ma:hidden="true" ma:internalName="MediaServiceSearchProperties" ma:readOnly="true">
<xsd:simpleType>
<xsd:restriction base="dms:Note"/>
</xsd:simpleType>
</xsd:element>
</xsd:schema>
<xsd:schema targetNamespace="65182ab8-747e-4d60-8b70-c4a0a711ff47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IsK_UNICEFApproved" ma:index="42" nillable="true" ma:displayName="Is K_UNICEF Approved" ma:default="FALSE" ma:internalName="IsK_UNICEFApproved">
<xsd:simpleType>
<xsd:restriction base="dms:Boolean"/>
</xsd:simpleType>
</xsd:element>
<xsd:element name="K_UNICEFApprovedBy" ma:index="43" nillable="true" ma:displayName="K_UNICEF Approved By" ma:list="UserInfo" ma:SharePointGroup="0" ma:internalName="K_UNICEFApprovedBy" ma:showField="ImnName">
<xsd:complexType>
<xsd:complexContent>
<xsd:extension base="dms:User">
<xsd:sequence>
<xsd:element name="UserInfo" minOccurs="0" maxOccurs="unbounded">
<xsd:complexType>
<xsd:sequence>
<xsd:element name="DisplayName" type="xsd:string" minOccurs="0"/>
<xsd:element name="AccountId" type="dms:UserId" minOccurs="0" nillable="true"/>
<xsd:element name="AccountType" type="xsd:string" minOccurs="0"/>
</xsd:sequence>
</xsd:complexType>
</xsd:element>
</xsd:sequence>
</xsd:extension>
</xsd:complexContent>
</xsd:complexType>
</xsd:element>
<xsd:element name="K_UNICEFComments" ma:index="44" nillable="true" ma:displayName="K_UNICEF Comments" ma:internalName="K_UNICEFComments">
<xsd:simpleType>
<xsd:restriction base="dms:Note">
<xsd:maxLength value="255"/>
</xsd:restriction>
</xsd:simpleType>
</xsd:element>
<xsd:element name="K_UNICEFRequestedBy" ma:index="45" nillable="true" ma:displayName="K_UNICEF Requested By" ma:list="UserInfo" ma:SharePointGroup="0" ma:internalName="K_UNICEFRequestedBy" ma:showField="ImnName">
<xsd:complexType>
<xsd:complexContent>
<xsd:extension base="dms:User">
<xsd:sequence>
<xsd:element name="UserInfo" minOccurs="0" maxOccurs="unbounded">
<xsd:complexType>
<xsd:sequence>
<xsd:element name="DisplayName" type="xsd:string" minOccurs="0"/>
<xsd:element name="AccountId" type="dms:UserId" minOccurs="0" nillable="true"/>
<xsd:element name="AccountType" type="xsd:string" minOccurs="0"/>
</xsd:sequence>
</xsd:complexType>
</xsd:element>
</xsd:sequence>
</xsd:extension>
</xsd:complexContent>
</xsd:complexType>
</xsd:element>
</xsd:schema>
<xsd:schema targetNamespace="65182ab8-747e-4d 60-8b70-c4a0a711ff47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K_UNICEFStatus" ma:index="46" nillable="true" ma:displayName="K_UNICEF Status" ma:format="Dropdown" ma:internalName="K_UNICEFStatus">
<xsd:simpleType>
<xsd:restriction base="dms:Choice">
<xsd:enumeration value="In Progress"/>
<xsd:enumeration value="Approved"/>
<xsd:enumeration value="Rejected"/>
<xsd:enumeration value="Unpublished"/>
</xsd:restriction>
</xsd:simpleType>
</xsd:element>
</xsd:schema>
<xsd:schema targetNamespace="http://schemas.openxmlformats.org/package/2006/metadata/core-properties" elementFormDefault="qualified" attributeFormDefault="unqualified" blockDefault="#all"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>
<xsd:import namespace="http://purl.org/dc/elements/1.1/" schemaLocation="http://dublincore.org/schemas/xmls/qdc/2003/04/02/dc.xsd"/>
<xsd:import namespace="http://purl.org/dc/terms/" schemaLocation="http://dublincore.org/schemas/xmls/qdc/2003/04/02/dcterms.xsd"/>
<xsd:element name="coreProperties" type="CT_coreProperties"/>
<xsd:complexType name="CT_coreProperties">
<xsd:all>
<xsd:element ref="dc:creator" minOccurs="0" maxOccurs="1"/>
<xsd:element ref="dcterms:created" minOccurs="0" maxOccurs="1"/>
<xsd:element ref="dc:identifier" minOccurs="0" maxOccurs="1"/>
<xsd:element name="contentType" minOccurs="0" maxOccurs="1" type="xsd:string" ma:index="8" ma:displayName="Content Type"/>
<xsd:element ref="dc:title" minOccurs="0" maxOccurs="1" ma:displayName="Title"/>
<xsd:element ref="dc:subject" minOccurs="0" maxOccurs="1"/>
<xsd:element ref="dc:description" minOccurs="0" maxOccurs="1"/>
<xsd:element name="keywords" minOccurs="0" maxOccurs="1" type="xsd:string"/>
<xsd:element ref="dc:language" minOccurs="0" maxOccurs="1"/>
<xsd:element name="category" minOccurs="0" maxOccurs="1" type="xsd:string"/>
<xsd:element name="version" minOccurs="0" maxOccurs="1" type="xsd:string"/>
<xsd:element name="revision" minOccurs="0" maxOccurs="1" type="xsd:string">
<xsd:annotation>
<xsd:documentation>
                        This value indicates the number of saves or revisions. The application is responsible for updating this value after each revision.
                    </xsd:documentation>
</xsd:annotation>
</xsd:element>
<xsd:element name="lastModifiedBy" minOccurs="0" maxOccurs="1" type="xsd:string"/>
<xsd:element ref="dcterms:modified" minOccurs="0" maxOccurs="1"/>
<xsd:element name="contentStatus" minOccurs="0" maxOccurs="1" type="xsd:string"/>
</xsd:all>
</xsd:complexType>
</xsd:schema>
<xs:schema targetNamespace="http://schemas.microsoft.com/office/infopath/2007/PartnerControls" elementFormDefault="qualified" attributeFormDefault="unqualified" xmlns:pc="http://schemas.microsoft.com/office/infopath/2007/PartnerControls" xmlns:xs="http://www.w3.org/2001/XMLSchema">
<xs:element name="Person">
<xs:complexType>
<xs:sequence>
<xs:element ref="pc:DisplayName" minOccurs="0"></xs:element>
<xs:element ref="pc:AccountId" minOccurs="0"></xs:element>
<xs:element ref="pc:AccountType" minOccurs="0"></xs:element>
</xs:sequence>
</xs:complexType>
</xs:element>
<xs:element name="DisplayName" type="xs:string"></xs:element>
<xs:element name="AccountId" type="xs:string"></xs:element>
<xs:element name="AccountType" type="xs:string"></xs:element>
<xs:element name="BDCAssociatedEntity">
<xs:complexType>
<xs:sequence>
<xs:element ref="pc:BDCEntity" minOccurs="0" maxOccurs="unbounded"></xs:element>
</xs:sequence>
<xs:attribute ref="pc:EntityNamespace"></xs:attribute>
<xs:attribute ref="pc:EntityName"></xs:attribute>
<xs:attribute ref="pc:SystemInstanceName"></xs:attribute>
<xs:attribute ref="pc:AssociationName"></xs:attribute>
</xs:complexType>
</xs:element>
<xs:attribute name="EntityNamespace" type="xs:string"></xs:attribute>
<xs:attribute name="EntityName" type="xs:string"></xs:attribute>
<xs:attribute name="SystemInstanceName" type="xs:string"></xs:attribute>
<xs:attribute name="AssociationName" type="xs:string"></xs:attribute>
<xs:element name="BDCEntity">
<xs:complexType>
<xs:sequence>
<xs:element ref="pc:EntityDisplayName" minOccurs="0"></xs:element>
<xs:element ref="pc:EntityInstanceReference" minOccurs="0"></xs:element>
<xs:element ref="pc:EntityId1" minOccurs="0"></xs:element>
<xs:element ref="pc:EntityId2" minOccurs="0"></xs:element>
<xs:element ref="pc:EntityId3" minOccurs="0"></xs:element>
<xs:element ref="pc:EntityId4" minOccurs="0"></xs:element>
<xs:element ref="pc:EntityId5" minOccurs="0"></xs:element>
</xs:sequence>
</xs:complexType>
</xs:element>
<xs:element name="EntityDisplayName" type="xs:string"></xs:element>
<xs:element name="EntityInstanceReference" type="xs:string"></xs:element>
<xs:element name="EntityId1" type="xs:string"></xs:element>
<xs:element name="EntityId2" type="xs:string"></xs:element>
<xs:element name="EntityId3" type="xs:string"></xs:element>
<xs:element name="EntityId4" type="xs:string"></xs:element>
<xs:element name="EntityId5" type="xs:string"></xs:element>
<xs:element name="Terms">
<xs:complexType>
<xs:sequence>
<xs:element ref="pc:TermInfo" minOccurs="0" maxOccurs="unbounded"></xs:element>
</xs:sequence>
</xs:complexType>
</xs:element>
<xs:element name="TermInfo">
<xs:complexType>
<xs:sequence>
<xs:element ref="pc:TermName" minOccurs="0"></xs:element>
<xs:element ref="pc:TermId" minOccurs="0"></xs:element>
</xs:sequence>
</xs:complexType>
</xs:element>
<xs:element name="TermName" type="xs:string"></xs:element>
<xs:element name="TermId" type="xs:string"></xs:element>
</xs:schema>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<p:properties xmlns:p="http://schemas.microsoft.com/office/2006/metadata/properties" xmlns:xsi="http://www.w3.org/2001/XMLSchema-instance" xmlns:pc="http://schemas.microsoft.com/office/infopath/2007/PartnerControls"><documentManagement><h6a71f3e574e4344bc34f3fc9dd20054 xmlns="6d073afc-325a-40aa-8ca5-093327bee0ce"><Terms xmlns="http://schemas.microsoft.com/office/infopath/2007/PartnerControls"></Terms></h6a71f3e574e4344bc34f3fc9dd20054><j048a4f9aaad4a8990a1d5e5f53cb451 xmlns="6d073afc-325a-40aa-8ca5-093327bee0ce"><Terms xmlns="http://schemas.microsoft.com/office/infopath/2007/PartnerControls"></Terms></j048a4f9aaad4a8990a1d5e5f53cb451><ContentStatus xmlns="ca283e0b-db31-4043-a2ef-b80661bf084a">­</ContentStatus><IconOverlay xmlns="http://schemas.microsoft.com/sharepoint/v4">|pptx|lockoverlay.png</IconOverlay><ContentLanguage xmlns="ca283e0b-db31-4043-a2ef-b80661bf084a">English</ContentLanguage><j169e817e0ee4eb8974e6fc4a2762909 xmlns="6d073afc-325a-40aa-8ca5-093327bee0ce"><Terms xmlns="http://schemas.microsoft.com/office/infopath/2007/PartnerControls"></Terms></j169e817e0ee4eb8974e6fc4a2762909><TaxCatchAll xmlns="6d073afc-325a-40aa-8ca5-093327bee0ce"><Value>14</Value></TaxCatchAll><ga975397408f43e4b84ec8e5a598e523 xmlns="6d073afc-325a-40aa-8ca5-093327bee0ce"><Terms xmlns="http://schemas.microsoft.com/office/infopath/2007/PartnerControls"><TermInfo xmlns="http://schemas.microsoft.com/office/infopath/2007/PartnerControls"><TermName xmlns="http://schemas.microsoft.com/office/infopath/2007/PartnerControls">Programme Division-456D</TermName><TermId xmlns="http://schemas.microsoft.com/office/infopath/2007/PartnerControls">b599cc08-53d0-4ecf-afce-40bdcdf910e2</TermId></TermInfo></Terms></ga975397408f43e4b84ec8e5a598e523><mda26ace941f4791a7314a339fee829c xmlns="6d073afc-325a-40aa-8ca5-093327bee0ce"><Terms xmlns="http://schemas.microsoft.com/office/infopath/2007/PartnerControls"></Terms></mda26ace941f4791a7314a339fee829c><TaxKeywordTaxHTField xmlns="6d073afc-325a-40aa-8ca5-093327bee0ce"><Terms xmlns="http://schemas.microsoft.com/office/infopath/2007/PartnerControls"></Terms></TaxKeywordTaxHTField><_dlc_DocId xmlns="6d073afc-325a-40aa-8ca5-093327bee0ce">K6SJJ6KFD6K2-266479262-112</_dlc_DocId><_dlc_DocIdUrl xmlns="6d073afc-325a-40aa-8ca5-093327bee0ce"><Url>https://unicef.sharepoint.com/teams/PD-AMRDiagnostics/_layouts/15/DocIdRedir.aspx?ID=K6SJJ6KFD6K2-266479262-112</Url><Description>K6SJJ6KFD6K2-266479262-112</Description></_dlc_DocIdUrl><K_UNICEFComments xmlns="65182ab8-747e-4d60-8b70-c4a0a711ff47" xsi:nil="true"></K_UNICEFComments><K_UNICEFApprovedBy xmlns="65182ab8-747e-4d60-8b70-c4a0a711ff47"><UserInfo><DisplayName>Poornima Ravi Shankar</DisplayName><AccountId>19</AccountId><AccountType/></UserInfo></K_UNICEFApprovedBy><IsK_UNICEFApproved xmlns="65182ab8-747e-4d60-8b70-c4a0a711ff47">true</IsK_UNICEFApproved><K_UNICEFRequestedBy xmlns="65182ab8-747e-4d60-8b70-c4a0a711ff47"><UserInfo><DisplayName>Poornima Ravi Shankar</DisplayName><AccountId>19</AccountId><AccountType/></UserInfo></K_UNICEFRequestedBy><K_UNICEFStatus xmlns="65182ab8-747e-4d 60-8b70-c4a0a711ff47">Approved</K_UNICEFStatus><lcf76f155ced4ddcb4097134ff3c332f xmlns="5fb256f3-6233-433a-8366-f24d9efb8dd0"><Terms xmlns="http://schemas.microsoft.com/office/infopath/2007/PartnerControls"></Terms></lcf76f155ced4ddcb4097134ff3c332f><_vti_ItemDeclaredRecord xmlns="http://schemas.microsoft.com/sharepoint/v3">2024-02-20T17:13:37+00:00</_vti_ItemDeclaredRecord><_vti_ItemHoldRecordStatus xmlns="http://schemas.microsoft.com/sharepoint/v3">273</_vti_ItemHoldRecordStatus></documentManagement></p:properties>
</file>

<file path=customXml/itemProps1.xml><?xml version="1.0" encoding="utf-8"?>
<ds:datastoreItem xmlns:ds="http://schemas.openxmlformats.org/officeDocument/2006/customXml" ds:itemID="{A5A4619B-23AA-4F0E-A688-2FBEFDB9C292}"/>
</file>

<file path=customXml/itemProps2.xml><?xml version="1.0" encoding="utf-8"?>
<ds:datastoreItem xmlns:ds="http://schemas.openxmlformats.org/officeDocument/2006/customXml" ds:itemID="{73E245A1-B936-4A7B-A466-97101CE774AD}"/>
</file>

<file path=customXml/itemProps3.xml><?xml version="1.0" encoding="utf-8"?>
<ds:datastoreItem xmlns:ds="http://schemas.openxmlformats.org/officeDocument/2006/customXml" ds:itemID="{6D344041-3109-4D6E-B41C-5AD7C5C4F26A}"/>
</file>

<file path=customXml/itemProps4.xml><?xml version="1.0" encoding="utf-8"?>
<ds:datastoreItem xmlns:ds="http://schemas.openxmlformats.org/officeDocument/2006/customXml" ds:itemID="{E7405DAB-71D4-4CE0-96B8-3F333FF19DBE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0x0101009BA85F8052A6DA4FA3E31FF9F74C697000BF55A68919E6C048973B20742818996D</vt:lpwstr>
  </property>
  <property fmtid="{D5CDD505-2E9C-101B-9397-08002B2CF9AE}" pid="3" name="OfficeDivision">
    <vt:lpwstr>14;#Programme Division-456D|b599cc08-53d0-4ecf-afce-40bdcdf910e2</vt:lpwstr>
  </property>
  <property fmtid="{D5CDD505-2E9C-101B-9397-08002B2CF9AE}" pid="4" name="_dlc_DocIdItemGuid">
    <vt:lpwstr>1ff10708-a8d5-48ef-9cd6-cc651d8c3e05</vt:lpwstr>
  </property>
  <property fmtid="{D5CDD505-2E9C-101B-9397-08002B2CF9AE}" pid="5" name="SystemDTAC">
    <vt:lpwstr/>
  </property>
  <property fmtid="{D5CDD505-2E9C-101B-9397-08002B2CF9AE}" pid="6" name="TaxKeyword">
    <vt:lpwstr/>
  </property>
  <property fmtid="{D5CDD505-2E9C-101B-9397-08002B2CF9AE}" pid="7" name="Topic">
    <vt:lpwstr/>
  </property>
  <property fmtid="{D5CDD505-2E9C-101B-9397-08002B2CF9AE}" pid="8" name="MediaServiceImageTags">
    <vt:lpwstr/>
  </property>
  <property fmtid="{D5CDD505-2E9C-101B-9397-08002B2CF9AE}" pid="9" name="CriticalForLongTermRetention">
    <vt:lpwstr/>
  </property>
  <property fmtid="{D5CDD505-2E9C-101B-9397-08002B2CF9AE}" pid="10" name="DocumentType">
    <vt:lpwstr/>
  </property>
  <property fmtid="{D5CDD505-2E9C-101B-9397-08002B2CF9AE}" pid="11" name="ecm_ItemDeleteBlockHolders">
    <vt:lpwstr>ecm_InPlaceRecordLock</vt:lpwstr>
  </property>
  <property fmtid="{D5CDD505-2E9C-101B-9397-08002B2CF9AE}" pid="12" name="ecm_RecordRestrictions">
    <vt:lpwstr>BlockDelete, BlockEdit</vt:lpwstr>
  </property>
  <property fmtid="{D5CDD505-2E9C-101B-9397-08002B2CF9AE}" pid="13" name="ecm_ItemLockHolders">
    <vt:lpwstr>ecm_InPlaceRecordLock</vt:lpwstr>
  </property>
</Properties>
</file>