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5"/>
  </p:sldMasterIdLst>
  <p:notesMasterIdLst>
    <p:notesMasterId r:id="rId7"/>
  </p:notesMasterIdLst>
  <p:sldIdLst>
    <p:sldId id="256" r:id="rId6"/>
  </p:sldIdLst>
  <p:sldSz cx="10287000" cy="10287000"/>
  <p:notesSz cx="6858000" cy="9144000"/>
  <p:embeddedFontLst>
    <p:embeddedFont>
      <p:font typeface="Mulish Black" panose="020B0604020202020204" charset="0"/>
      <p:bold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5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996" y="40"/>
      </p:cViewPr>
      <p:guideLst>
        <p:guide orient="horz" pos="3240"/>
        <p:guide pos="3240"/>
        <p:guide pos="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font" Target="fonts/font2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ksha Mudbhary-Sitaula" userId="e5961e22-d97c-4d35-8513-7c669f301db5" providerId="ADAL" clId="{57BD669F-08B9-4A3F-B672-8E7F9D1C58D1}"/>
    <pc:docChg chg="modSld">
      <pc:chgData name="Diksha Mudbhary-Sitaula" userId="e5961e22-d97c-4d35-8513-7c669f301db5" providerId="ADAL" clId="{57BD669F-08B9-4A3F-B672-8E7F9D1C58D1}" dt="2024-04-11T04:04:37.149" v="0"/>
      <pc:docMkLst>
        <pc:docMk/>
      </pc:docMkLst>
      <pc:sldChg chg="modSp mod">
        <pc:chgData name="Diksha Mudbhary-Sitaula" userId="e5961e22-d97c-4d35-8513-7c669f301db5" providerId="ADAL" clId="{57BD669F-08B9-4A3F-B672-8E7F9D1C58D1}" dt="2024-04-11T04:04:37.149" v="0"/>
        <pc:sldMkLst>
          <pc:docMk/>
          <pc:sldMk cId="0" sldId="256"/>
        </pc:sldMkLst>
        <pc:spChg chg="mod">
          <ac:chgData name="Diksha Mudbhary-Sitaula" userId="e5961e22-d97c-4d35-8513-7c669f301db5" providerId="ADAL" clId="{57BD669F-08B9-4A3F-B672-8E7F9D1C58D1}" dt="2024-04-11T04:04:37.149" v="0"/>
          <ac:spMkLst>
            <pc:docMk/>
            <pc:sldMk cId="0" sldId="256"/>
            <ac:spMk id="5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-7239275" y="741225"/>
            <a:ext cx="68373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Mulish Black"/>
                <a:ea typeface="Mulish Black"/>
                <a:cs typeface="Mulish Black"/>
                <a:sym typeface="Mulish Black"/>
              </a:rPr>
              <a:t>Testing matters </a:t>
            </a:r>
            <a:endParaRPr sz="4800">
              <a:solidFill>
                <a:srgbClr val="FFFFFF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Mulish Black"/>
                <a:ea typeface="Mulish Black"/>
                <a:cs typeface="Mulish Black"/>
                <a:sym typeface="Mulish Black"/>
              </a:rPr>
              <a:t>because it saves lives!</a:t>
            </a:r>
            <a:endParaRPr sz="4800">
              <a:solidFill>
                <a:srgbClr val="FFFFFF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137" y="-9137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743525" y="821925"/>
            <a:ext cx="7569300" cy="3877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40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Procéder en temps voulu à des examens réglementaires des tests permet de garantir la disponibilité de tests de qualité contrôlée lorsqu’ils sont nécessaires.</a:t>
            </a:r>
            <a:endParaRPr sz="3300" dirty="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4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lcf76f155ced4ddcb4097134ff3c332f xmlns="5fb256f3-6233-433a-8366-f24d9efb8dd0"><Terms xmlns="http://schemas.microsoft.com/office/infopath/2007/PartnerControls"></Terms></lcf76f155ced4ddcb4097134ff3c332f><TaxKeywordTaxHTField xmlns="6d073afc-325a-40aa-8ca5-093327bee0ce"><Terms xmlns="http://schemas.microsoft.com/office/infopath/2007/PartnerControls"></Terms></TaxKeywordTaxHTField><_dlc_DocId xmlns="6d073afc-325a-40aa-8ca5-093327bee0ce">K6SJJ6KFD6K2-266479262-242</_dlc_DocId><_dlc_DocIdUrl xmlns="6d073afc-325a-40aa-8ca5-093327bee0ce"><Url>https://unicef.sharepoint.com/teams/PD-AMRDiagnostics/_layouts/15/DocIdRedir.aspx?ID=K6SJJ6KFD6K2-266479262-242</Url><Description>K6SJJ6KFD6K2-266479262-242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Seungha Yu</DisplayName><AccountId>18</AccountId><AccountType/></UserInfo></K_UNICEFRequestedBy><K_UNICEFStatus xmlns="65182ab8-747e-4d 60-8b70-c4a0a711ff47">Approved</K_UNICEFStatus><_vti_ItemDeclaredRecord xmlns="http://schemas.microsoft.com/sharepoint/v3">2024-04-22T10:22:16+00:00</_vti_ItemDeclaredRecord><_vti_ItemHoldRecordStatus xmlns="http://schemas.microsoft.com/sharepoint/v3">273</_vti_ItemHoldRecordStatus></documentManagement></p:properties>
</file>

<file path=customXml/itemProps1.xml><?xml version="1.0" encoding="utf-8"?>
<ds:datastoreItem xmlns:ds="http://schemas.openxmlformats.org/officeDocument/2006/customXml" ds:itemID="{A00BEB4A-D5C8-4427-AE56-81533E6D8C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AE0189-C1A5-47F8-ABF5-A791F2A52CF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F502690-06E7-4E50-84B8-E6228D450F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6d073afc-325a-40aa-8ca5-093327bee0ce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69642BD-3B20-42B0-98D7-E21A9BF0F7F3}">
  <ds:schemaRefs>
    <ds:schemaRef ds:uri="http://schemas.microsoft.com/office/2006/metadata/properties"/>
    <ds:schemaRef ds:uri="http://schemas.microsoft.com/office/infopath/2007/PartnerControls"/>
    <ds:schemaRef ds:uri="6d073afc-325a-40aa-8ca5-093327bee0ce"/>
    <ds:schemaRef ds:uri="ca283e0b-db31-4043-a2ef-b80661bf084a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Mulish Black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Diksha Mudbhary-Sitaula</cp:lastModifiedBy>
  <cp:revision>1</cp:revision>
  <dcterms:modified xsi:type="dcterms:W3CDTF">2024-04-11T04:04:40Z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926c2d83-05f3-4ff7-8674-254a44e7ecf4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